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8.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1.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2.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4" r:id="rId2"/>
    <p:sldMasterId id="2147483655" r:id="rId3"/>
    <p:sldMasterId id="2147483650" r:id="rId4"/>
    <p:sldMasterId id="2147483653" r:id="rId5"/>
    <p:sldMasterId id="2147483657" r:id="rId6"/>
    <p:sldMasterId id="2147483663" r:id="rId7"/>
    <p:sldMasterId id="2147483665" r:id="rId8"/>
    <p:sldMasterId id="2147483667" r:id="rId9"/>
    <p:sldMasterId id="2147483668" r:id="rId10"/>
    <p:sldMasterId id="2147483669" r:id="rId11"/>
    <p:sldMasterId id="2147483670" r:id="rId12"/>
    <p:sldMasterId id="2147483671" r:id="rId13"/>
    <p:sldMasterId id="2147483672" r:id="rId14"/>
    <p:sldMasterId id="2147483673" r:id="rId15"/>
    <p:sldMasterId id="2147483674" r:id="rId16"/>
    <p:sldMasterId id="2147483675" r:id="rId17"/>
    <p:sldMasterId id="2147483676" r:id="rId18"/>
    <p:sldMasterId id="2147483677" r:id="rId19"/>
    <p:sldMasterId id="2147483678" r:id="rId20"/>
    <p:sldMasterId id="2147483679" r:id="rId21"/>
    <p:sldMasterId id="2147483680" r:id="rId22"/>
    <p:sldMasterId id="2147489820" r:id="rId23"/>
    <p:sldMasterId id="2147497776" r:id="rId24"/>
    <p:sldMasterId id="2147502049" r:id="rId25"/>
  </p:sldMasterIdLst>
  <p:notesMasterIdLst>
    <p:notesMasterId r:id="rId50"/>
  </p:notesMasterIdLst>
  <p:handoutMasterIdLst>
    <p:handoutMasterId r:id="rId51"/>
  </p:handoutMasterIdLst>
  <p:sldIdLst>
    <p:sldId id="898" r:id="rId26"/>
    <p:sldId id="900" r:id="rId27"/>
    <p:sldId id="899" r:id="rId28"/>
    <p:sldId id="878" r:id="rId29"/>
    <p:sldId id="887" r:id="rId30"/>
    <p:sldId id="888" r:id="rId31"/>
    <p:sldId id="895" r:id="rId32"/>
    <p:sldId id="896" r:id="rId33"/>
    <p:sldId id="897" r:id="rId34"/>
    <p:sldId id="901" r:id="rId35"/>
    <p:sldId id="879" r:id="rId36"/>
    <p:sldId id="890" r:id="rId37"/>
    <p:sldId id="893" r:id="rId38"/>
    <p:sldId id="894" r:id="rId39"/>
    <p:sldId id="881" r:id="rId40"/>
    <p:sldId id="821" r:id="rId41"/>
    <p:sldId id="880" r:id="rId42"/>
    <p:sldId id="902" r:id="rId43"/>
    <p:sldId id="884" r:id="rId44"/>
    <p:sldId id="903" r:id="rId45"/>
    <p:sldId id="885" r:id="rId46"/>
    <p:sldId id="904" r:id="rId47"/>
    <p:sldId id="871" r:id="rId48"/>
    <p:sldId id="868" r:id="rId49"/>
  </p:sldIdLst>
  <p:sldSz cx="9906000" cy="6858000" type="A4"/>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guide id="3" orient="horz" pos="2208">
          <p15:clr>
            <a:srgbClr val="A4A3A4"/>
          </p15:clr>
        </p15:guide>
        <p15:guide id="4"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00"/>
    <a:srgbClr val="0000CC"/>
    <a:srgbClr val="040300"/>
    <a:srgbClr val="66FFFF"/>
    <a:srgbClr val="3399FF"/>
    <a:srgbClr val="333333"/>
    <a:srgbClr val="000000"/>
    <a:srgbClr val="EA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2718" autoAdjust="0"/>
  </p:normalViewPr>
  <p:slideViewPr>
    <p:cSldViewPr>
      <p:cViewPr>
        <p:scale>
          <a:sx n="66" d="100"/>
          <a:sy n="66" d="100"/>
        </p:scale>
        <p:origin x="-1098" y="-72"/>
      </p:cViewPr>
      <p:guideLst>
        <p:guide orient="horz" pos="2160"/>
        <p:guide pos="3120"/>
      </p:guideLst>
    </p:cSldViewPr>
  </p:slideViewPr>
  <p:outlineViewPr>
    <p:cViewPr>
      <p:scale>
        <a:sx n="33" d="100"/>
        <a:sy n="33" d="100"/>
      </p:scale>
      <p:origin x="0" y="1470"/>
    </p:cViewPr>
  </p:outlineViewPr>
  <p:notesTextViewPr>
    <p:cViewPr>
      <p:scale>
        <a:sx n="100" d="100"/>
        <a:sy n="100" d="100"/>
      </p:scale>
      <p:origin x="0" y="0"/>
    </p:cViewPr>
  </p:notesTextViewPr>
  <p:sorterViewPr>
    <p:cViewPr>
      <p:scale>
        <a:sx n="66" d="100"/>
        <a:sy n="66" d="100"/>
      </p:scale>
      <p:origin x="0" y="1356"/>
    </p:cViewPr>
  </p:sorterViewPr>
  <p:notesViewPr>
    <p:cSldViewPr>
      <p:cViewPr varScale="1">
        <p:scale>
          <a:sx n="56" d="100"/>
          <a:sy n="56" d="100"/>
        </p:scale>
        <p:origin x="1638" y="90"/>
      </p:cViewPr>
      <p:guideLst>
        <p:guide orient="horz" pos="3127"/>
        <p:guide orient="horz" pos="2208"/>
        <p:guide pos="2141"/>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74D85-CD2D-435D-BC15-F865E72AC752}" type="doc">
      <dgm:prSet loTypeId="urn:diagrams.loki3.com/BracketList" loCatId="list" qsTypeId="urn:microsoft.com/office/officeart/2005/8/quickstyle/3d1" qsCatId="3D" csTypeId="urn:microsoft.com/office/officeart/2005/8/colors/accent1_2" csCatId="accent1" phldr="1"/>
      <dgm:spPr/>
      <dgm:t>
        <a:bodyPr/>
        <a:lstStyle/>
        <a:p>
          <a:endParaRPr lang="en-US"/>
        </a:p>
      </dgm:t>
    </dgm:pt>
    <dgm:pt modelId="{66136902-F9DF-43DD-8F9F-0FC4DFBA69F5}">
      <dgm:prSet phldrT="[Text]"/>
      <dgm:spPr/>
      <dgm:t>
        <a:bodyPr/>
        <a:lstStyle/>
        <a:p>
          <a:r>
            <a:rPr lang="en-US" b="1" smtClean="0"/>
            <a:t>Conditions</a:t>
          </a:r>
          <a:endParaRPr lang="en-US" b="1" dirty="0" smtClean="0"/>
        </a:p>
      </dgm:t>
    </dgm:pt>
    <dgm:pt modelId="{4E57B6B7-7D35-4ACE-9EE9-63D51BC67627}" type="parTrans" cxnId="{569F35F5-FC12-4AA5-8B1F-B189C60C1096}">
      <dgm:prSet/>
      <dgm:spPr/>
      <dgm:t>
        <a:bodyPr/>
        <a:lstStyle/>
        <a:p>
          <a:endParaRPr lang="en-US"/>
        </a:p>
      </dgm:t>
    </dgm:pt>
    <dgm:pt modelId="{7BBE669E-D872-48FB-9E48-E527CC21B143}" type="sibTrans" cxnId="{569F35F5-FC12-4AA5-8B1F-B189C60C1096}">
      <dgm:prSet/>
      <dgm:spPr/>
      <dgm:t>
        <a:bodyPr/>
        <a:lstStyle/>
        <a:p>
          <a:endParaRPr lang="en-US"/>
        </a:p>
      </dgm:t>
    </dgm:pt>
    <dgm:pt modelId="{E69EFD1E-ED42-45C1-BEBB-E1E117CBF2C8}">
      <dgm:prSet phldrT="[Text]"/>
      <dgm:spPr/>
      <dgm:t>
        <a:bodyPr/>
        <a:lstStyle/>
        <a:p>
          <a:r>
            <a:rPr lang="en-US" dirty="0" smtClean="0"/>
            <a:t>Being present in Vietnam for 183 days or more in a tax year; or</a:t>
          </a:r>
          <a:endParaRPr lang="en-US" dirty="0"/>
        </a:p>
      </dgm:t>
    </dgm:pt>
    <dgm:pt modelId="{3C4E057E-5672-4B38-87C9-206E8B03057B}" type="parTrans" cxnId="{A0A8B93B-85DD-44EF-AD9D-55CCF4271131}">
      <dgm:prSet/>
      <dgm:spPr/>
      <dgm:t>
        <a:bodyPr/>
        <a:lstStyle/>
        <a:p>
          <a:endParaRPr lang="en-US"/>
        </a:p>
      </dgm:t>
    </dgm:pt>
    <dgm:pt modelId="{43C30728-16AF-493F-8B6C-D303B82B5B8F}" type="sibTrans" cxnId="{A0A8B93B-85DD-44EF-AD9D-55CCF4271131}">
      <dgm:prSet/>
      <dgm:spPr/>
      <dgm:t>
        <a:bodyPr/>
        <a:lstStyle/>
        <a:p>
          <a:endParaRPr lang="en-US"/>
        </a:p>
      </dgm:t>
    </dgm:pt>
    <dgm:pt modelId="{204C2AB1-DC6A-4BC9-BFA4-4345248FCA12}">
      <dgm:prSet phldrT="[Text]"/>
      <dgm:spPr/>
      <dgm:t>
        <a:bodyPr/>
        <a:lstStyle/>
        <a:p>
          <a:r>
            <a:rPr lang="en-US" b="1" dirty="0" smtClean="0"/>
            <a:t>Taxable income</a:t>
          </a:r>
          <a:endParaRPr lang="en-US" b="1" dirty="0"/>
        </a:p>
      </dgm:t>
    </dgm:pt>
    <dgm:pt modelId="{63C10A3A-29E6-4C78-B0C9-95CCEE01D413}" type="parTrans" cxnId="{721B106D-1280-44C9-8A67-731D3075D985}">
      <dgm:prSet/>
      <dgm:spPr/>
      <dgm:t>
        <a:bodyPr/>
        <a:lstStyle/>
        <a:p>
          <a:endParaRPr lang="en-US"/>
        </a:p>
      </dgm:t>
    </dgm:pt>
    <dgm:pt modelId="{C7E79902-E173-493E-839B-9E3927AC424C}" type="sibTrans" cxnId="{721B106D-1280-44C9-8A67-731D3075D985}">
      <dgm:prSet/>
      <dgm:spPr/>
      <dgm:t>
        <a:bodyPr/>
        <a:lstStyle/>
        <a:p>
          <a:endParaRPr lang="en-US"/>
        </a:p>
      </dgm:t>
    </dgm:pt>
    <dgm:pt modelId="{5DC5444D-EDF0-4D72-9395-B7A2B4D0C4C1}">
      <dgm:prSet phldrT="[Text]"/>
      <dgm:spPr/>
      <dgm:t>
        <a:bodyPr/>
        <a:lstStyle/>
        <a:p>
          <a:r>
            <a:rPr lang="en-US" dirty="0" smtClean="0"/>
            <a:t>Worldwide income</a:t>
          </a:r>
          <a:endParaRPr lang="en-US" dirty="0"/>
        </a:p>
      </dgm:t>
    </dgm:pt>
    <dgm:pt modelId="{D877E89C-AD91-43CB-BB4C-D9212BB1CB6D}" type="parTrans" cxnId="{8335DC44-2951-4CEA-9CD9-CF8EE017535A}">
      <dgm:prSet/>
      <dgm:spPr/>
      <dgm:t>
        <a:bodyPr/>
        <a:lstStyle/>
        <a:p>
          <a:endParaRPr lang="en-US"/>
        </a:p>
      </dgm:t>
    </dgm:pt>
    <dgm:pt modelId="{FC9E9F58-9998-443A-AC5F-B10D02683B99}" type="sibTrans" cxnId="{8335DC44-2951-4CEA-9CD9-CF8EE017535A}">
      <dgm:prSet/>
      <dgm:spPr/>
      <dgm:t>
        <a:bodyPr/>
        <a:lstStyle/>
        <a:p>
          <a:endParaRPr lang="en-US"/>
        </a:p>
      </dgm:t>
    </dgm:pt>
    <dgm:pt modelId="{31672196-A263-49A7-ABB9-12EA31A80682}">
      <dgm:prSet/>
      <dgm:spPr/>
      <dgm:t>
        <a:bodyPr/>
        <a:lstStyle/>
        <a:p>
          <a:r>
            <a:rPr lang="en-US" dirty="0" smtClean="0"/>
            <a:t>Having a regular residential location in Vietnam</a:t>
          </a:r>
          <a:endParaRPr lang="en-US" dirty="0"/>
        </a:p>
      </dgm:t>
    </dgm:pt>
    <dgm:pt modelId="{25051141-A516-4510-8652-B4E33CFFE3E9}" type="parTrans" cxnId="{52A6BD36-7BE9-4329-B2DE-4A7EDDD9CC5F}">
      <dgm:prSet/>
      <dgm:spPr/>
      <dgm:t>
        <a:bodyPr/>
        <a:lstStyle/>
        <a:p>
          <a:endParaRPr lang="en-US"/>
        </a:p>
      </dgm:t>
    </dgm:pt>
    <dgm:pt modelId="{4F5E521E-89B2-4E85-8F09-A7C08AC21B9A}" type="sibTrans" cxnId="{52A6BD36-7BE9-4329-B2DE-4A7EDDD9CC5F}">
      <dgm:prSet/>
      <dgm:spPr/>
      <dgm:t>
        <a:bodyPr/>
        <a:lstStyle/>
        <a:p>
          <a:endParaRPr lang="en-US"/>
        </a:p>
      </dgm:t>
    </dgm:pt>
    <dgm:pt modelId="{62073FF3-4564-48EA-9AF5-891949DC4009}">
      <dgm:prSet phldrT="[Text]"/>
      <dgm:spPr/>
      <dgm:t>
        <a:bodyPr/>
        <a:lstStyle/>
        <a:p>
          <a:r>
            <a:rPr lang="en-US" b="1" dirty="0" smtClean="0"/>
            <a:t>Exemption</a:t>
          </a:r>
          <a:endParaRPr lang="en-US" b="1" dirty="0"/>
        </a:p>
      </dgm:t>
    </dgm:pt>
    <dgm:pt modelId="{7F2DF2EA-24C8-4C0A-8ECA-ED86E52F7BF7}" type="parTrans" cxnId="{570D3097-1DB5-4025-9660-2A6AC2C8DF9D}">
      <dgm:prSet/>
      <dgm:spPr/>
      <dgm:t>
        <a:bodyPr/>
        <a:lstStyle/>
        <a:p>
          <a:endParaRPr lang="en-US"/>
        </a:p>
      </dgm:t>
    </dgm:pt>
    <dgm:pt modelId="{CC0B2B0C-3F4B-44E2-8566-10FD9D18E8AA}" type="sibTrans" cxnId="{570D3097-1DB5-4025-9660-2A6AC2C8DF9D}">
      <dgm:prSet/>
      <dgm:spPr/>
      <dgm:t>
        <a:bodyPr/>
        <a:lstStyle/>
        <a:p>
          <a:endParaRPr lang="en-US"/>
        </a:p>
      </dgm:t>
    </dgm:pt>
    <dgm:pt modelId="{E2C743F6-5CAE-4457-B955-77DDFD13452A}">
      <dgm:prSet phldrT="[Text]"/>
      <dgm:spPr/>
      <dgm:t>
        <a:bodyPr/>
        <a:lstStyle/>
        <a:p>
          <a:r>
            <a:rPr lang="en-US" dirty="0" smtClean="0"/>
            <a:t>Impossible – Tax credit instead</a:t>
          </a:r>
          <a:endParaRPr lang="en-US" dirty="0"/>
        </a:p>
      </dgm:t>
    </dgm:pt>
    <dgm:pt modelId="{1BFFBFB1-E6BF-4679-9E54-13128BEC88F3}" type="parTrans" cxnId="{7174E13E-35B6-4695-975D-D4363FFE24D1}">
      <dgm:prSet/>
      <dgm:spPr/>
      <dgm:t>
        <a:bodyPr/>
        <a:lstStyle/>
        <a:p>
          <a:endParaRPr lang="en-US"/>
        </a:p>
      </dgm:t>
    </dgm:pt>
    <dgm:pt modelId="{C8425A87-A673-487E-B4BE-4F3F8A3EBD94}" type="sibTrans" cxnId="{7174E13E-35B6-4695-975D-D4363FFE24D1}">
      <dgm:prSet/>
      <dgm:spPr/>
      <dgm:t>
        <a:bodyPr/>
        <a:lstStyle/>
        <a:p>
          <a:endParaRPr lang="en-US"/>
        </a:p>
      </dgm:t>
    </dgm:pt>
    <dgm:pt modelId="{83A6E54B-2356-4CD8-BE3A-6BEC37EFB1A0}" type="pres">
      <dgm:prSet presAssocID="{FD574D85-CD2D-435D-BC15-F865E72AC752}" presName="Name0" presStyleCnt="0">
        <dgm:presLayoutVars>
          <dgm:dir/>
          <dgm:animLvl val="lvl"/>
          <dgm:resizeHandles val="exact"/>
        </dgm:presLayoutVars>
      </dgm:prSet>
      <dgm:spPr/>
      <dgm:t>
        <a:bodyPr/>
        <a:lstStyle/>
        <a:p>
          <a:endParaRPr lang="en-US"/>
        </a:p>
      </dgm:t>
    </dgm:pt>
    <dgm:pt modelId="{07738453-E755-4B92-B657-EEE90B50DBF7}" type="pres">
      <dgm:prSet presAssocID="{66136902-F9DF-43DD-8F9F-0FC4DFBA69F5}" presName="linNode" presStyleCnt="0"/>
      <dgm:spPr/>
    </dgm:pt>
    <dgm:pt modelId="{99C90C25-053F-4CDF-AD01-F3EF79AEBE34}" type="pres">
      <dgm:prSet presAssocID="{66136902-F9DF-43DD-8F9F-0FC4DFBA69F5}" presName="parTx" presStyleLbl="revTx" presStyleIdx="0" presStyleCnt="3" custLinFactNeighborX="33360" custLinFactNeighborY="2344">
        <dgm:presLayoutVars>
          <dgm:chMax val="1"/>
          <dgm:bulletEnabled val="1"/>
        </dgm:presLayoutVars>
      </dgm:prSet>
      <dgm:spPr/>
      <dgm:t>
        <a:bodyPr/>
        <a:lstStyle/>
        <a:p>
          <a:endParaRPr lang="en-US"/>
        </a:p>
      </dgm:t>
    </dgm:pt>
    <dgm:pt modelId="{B0F0B1E4-B354-482C-8947-6C27B65899D0}" type="pres">
      <dgm:prSet presAssocID="{66136902-F9DF-43DD-8F9F-0FC4DFBA69F5}" presName="bracket" presStyleLbl="parChTrans1D1" presStyleIdx="0" presStyleCnt="3"/>
      <dgm:spPr/>
    </dgm:pt>
    <dgm:pt modelId="{E3161920-9A0B-49B4-9B36-0A4A205ED31F}" type="pres">
      <dgm:prSet presAssocID="{66136902-F9DF-43DD-8F9F-0FC4DFBA69F5}" presName="spH" presStyleCnt="0"/>
      <dgm:spPr/>
    </dgm:pt>
    <dgm:pt modelId="{7D6C1C66-02F9-4985-876B-803094E5DB03}" type="pres">
      <dgm:prSet presAssocID="{66136902-F9DF-43DD-8F9F-0FC4DFBA69F5}" presName="desTx" presStyleLbl="node1" presStyleIdx="0" presStyleCnt="3">
        <dgm:presLayoutVars>
          <dgm:bulletEnabled val="1"/>
        </dgm:presLayoutVars>
      </dgm:prSet>
      <dgm:spPr/>
      <dgm:t>
        <a:bodyPr/>
        <a:lstStyle/>
        <a:p>
          <a:endParaRPr lang="en-US"/>
        </a:p>
      </dgm:t>
    </dgm:pt>
    <dgm:pt modelId="{ECF77EF1-9F4B-46DC-842C-205A8F7D90B2}" type="pres">
      <dgm:prSet presAssocID="{7BBE669E-D872-48FB-9E48-E527CC21B143}" presName="spV" presStyleCnt="0"/>
      <dgm:spPr/>
    </dgm:pt>
    <dgm:pt modelId="{BAC251AF-43B9-4D01-9552-8A50E79DC3C6}" type="pres">
      <dgm:prSet presAssocID="{204C2AB1-DC6A-4BC9-BFA4-4345248FCA12}" presName="linNode" presStyleCnt="0"/>
      <dgm:spPr/>
    </dgm:pt>
    <dgm:pt modelId="{B51DE6D7-AD1D-4EAC-ABA2-9988E8624A3B}" type="pres">
      <dgm:prSet presAssocID="{204C2AB1-DC6A-4BC9-BFA4-4345248FCA12}" presName="parTx" presStyleLbl="revTx" presStyleIdx="1" presStyleCnt="3" custLinFactNeighborX="30245" custLinFactNeighborY="-2883">
        <dgm:presLayoutVars>
          <dgm:chMax val="1"/>
          <dgm:bulletEnabled val="1"/>
        </dgm:presLayoutVars>
      </dgm:prSet>
      <dgm:spPr/>
      <dgm:t>
        <a:bodyPr/>
        <a:lstStyle/>
        <a:p>
          <a:endParaRPr lang="en-US"/>
        </a:p>
      </dgm:t>
    </dgm:pt>
    <dgm:pt modelId="{7B8795E8-BA01-4C2D-AC92-CA35EA9664B5}" type="pres">
      <dgm:prSet presAssocID="{204C2AB1-DC6A-4BC9-BFA4-4345248FCA12}" presName="bracket" presStyleLbl="parChTrans1D1" presStyleIdx="1" presStyleCnt="3"/>
      <dgm:spPr/>
    </dgm:pt>
    <dgm:pt modelId="{6E647BE9-36EE-4BA7-80F9-44B5BEB2187F}" type="pres">
      <dgm:prSet presAssocID="{204C2AB1-DC6A-4BC9-BFA4-4345248FCA12}" presName="spH" presStyleCnt="0"/>
      <dgm:spPr/>
    </dgm:pt>
    <dgm:pt modelId="{C1041693-F74C-4142-8A58-10B2F9D99A87}" type="pres">
      <dgm:prSet presAssocID="{204C2AB1-DC6A-4BC9-BFA4-4345248FCA12}" presName="desTx" presStyleLbl="node1" presStyleIdx="1" presStyleCnt="3">
        <dgm:presLayoutVars>
          <dgm:bulletEnabled val="1"/>
        </dgm:presLayoutVars>
      </dgm:prSet>
      <dgm:spPr/>
      <dgm:t>
        <a:bodyPr/>
        <a:lstStyle/>
        <a:p>
          <a:endParaRPr lang="en-US"/>
        </a:p>
      </dgm:t>
    </dgm:pt>
    <dgm:pt modelId="{E6882F58-82CC-4082-A9D4-910629492767}" type="pres">
      <dgm:prSet presAssocID="{C7E79902-E173-493E-839B-9E3927AC424C}" presName="spV" presStyleCnt="0"/>
      <dgm:spPr/>
    </dgm:pt>
    <dgm:pt modelId="{580BBC32-AA44-4D15-AE4B-F9C1EFE52C34}" type="pres">
      <dgm:prSet presAssocID="{62073FF3-4564-48EA-9AF5-891949DC4009}" presName="linNode" presStyleCnt="0"/>
      <dgm:spPr/>
    </dgm:pt>
    <dgm:pt modelId="{62333198-0866-467B-A706-10328610F713}" type="pres">
      <dgm:prSet presAssocID="{62073FF3-4564-48EA-9AF5-891949DC4009}" presName="parTx" presStyleLbl="revTx" presStyleIdx="2" presStyleCnt="3">
        <dgm:presLayoutVars>
          <dgm:chMax val="1"/>
          <dgm:bulletEnabled val="1"/>
        </dgm:presLayoutVars>
      </dgm:prSet>
      <dgm:spPr/>
      <dgm:t>
        <a:bodyPr/>
        <a:lstStyle/>
        <a:p>
          <a:endParaRPr lang="en-US"/>
        </a:p>
      </dgm:t>
    </dgm:pt>
    <dgm:pt modelId="{02DB7B52-CF4E-4AE7-9D54-FF941D63E429}" type="pres">
      <dgm:prSet presAssocID="{62073FF3-4564-48EA-9AF5-891949DC4009}" presName="bracket" presStyleLbl="parChTrans1D1" presStyleIdx="2" presStyleCnt="3"/>
      <dgm:spPr/>
    </dgm:pt>
    <dgm:pt modelId="{DE2C6893-E962-48CC-9DA3-409C5648205B}" type="pres">
      <dgm:prSet presAssocID="{62073FF3-4564-48EA-9AF5-891949DC4009}" presName="spH" presStyleCnt="0"/>
      <dgm:spPr/>
    </dgm:pt>
    <dgm:pt modelId="{A1CE18D7-5E4E-4835-9815-E57F4E5F946B}" type="pres">
      <dgm:prSet presAssocID="{62073FF3-4564-48EA-9AF5-891949DC4009}" presName="desTx" presStyleLbl="node1" presStyleIdx="2" presStyleCnt="3">
        <dgm:presLayoutVars>
          <dgm:bulletEnabled val="1"/>
        </dgm:presLayoutVars>
      </dgm:prSet>
      <dgm:spPr/>
      <dgm:t>
        <a:bodyPr/>
        <a:lstStyle/>
        <a:p>
          <a:endParaRPr lang="en-US"/>
        </a:p>
      </dgm:t>
    </dgm:pt>
  </dgm:ptLst>
  <dgm:cxnLst>
    <dgm:cxn modelId="{569F35F5-FC12-4AA5-8B1F-B189C60C1096}" srcId="{FD574D85-CD2D-435D-BC15-F865E72AC752}" destId="{66136902-F9DF-43DD-8F9F-0FC4DFBA69F5}" srcOrd="0" destOrd="0" parTransId="{4E57B6B7-7D35-4ACE-9EE9-63D51BC67627}" sibTransId="{7BBE669E-D872-48FB-9E48-E527CC21B143}"/>
    <dgm:cxn modelId="{721B106D-1280-44C9-8A67-731D3075D985}" srcId="{FD574D85-CD2D-435D-BC15-F865E72AC752}" destId="{204C2AB1-DC6A-4BC9-BFA4-4345248FCA12}" srcOrd="1" destOrd="0" parTransId="{63C10A3A-29E6-4C78-B0C9-95CCEE01D413}" sibTransId="{C7E79902-E173-493E-839B-9E3927AC424C}"/>
    <dgm:cxn modelId="{DB559175-CBA9-4766-AA5E-1BAC14EF62BD}" type="presOf" srcId="{E2C743F6-5CAE-4457-B955-77DDFD13452A}" destId="{A1CE18D7-5E4E-4835-9815-E57F4E5F946B}" srcOrd="0" destOrd="0" presId="urn:diagrams.loki3.com/BracketList"/>
    <dgm:cxn modelId="{6422A740-2E2A-414A-8CC1-2B47A6F6FB9B}" type="presOf" srcId="{204C2AB1-DC6A-4BC9-BFA4-4345248FCA12}" destId="{B51DE6D7-AD1D-4EAC-ABA2-9988E8624A3B}" srcOrd="0" destOrd="0" presId="urn:diagrams.loki3.com/BracketList"/>
    <dgm:cxn modelId="{570D3097-1DB5-4025-9660-2A6AC2C8DF9D}" srcId="{FD574D85-CD2D-435D-BC15-F865E72AC752}" destId="{62073FF3-4564-48EA-9AF5-891949DC4009}" srcOrd="2" destOrd="0" parTransId="{7F2DF2EA-24C8-4C0A-8ECA-ED86E52F7BF7}" sibTransId="{CC0B2B0C-3F4B-44E2-8566-10FD9D18E8AA}"/>
    <dgm:cxn modelId="{9A6E69C8-3ABE-4D50-9039-A8EC606D25B1}" type="presOf" srcId="{5DC5444D-EDF0-4D72-9395-B7A2B4D0C4C1}" destId="{C1041693-F74C-4142-8A58-10B2F9D99A87}" srcOrd="0" destOrd="0" presId="urn:diagrams.loki3.com/BracketList"/>
    <dgm:cxn modelId="{EC44A01B-BCF2-4F28-80CB-E0714407105D}" type="presOf" srcId="{66136902-F9DF-43DD-8F9F-0FC4DFBA69F5}" destId="{99C90C25-053F-4CDF-AD01-F3EF79AEBE34}" srcOrd="0" destOrd="0" presId="urn:diagrams.loki3.com/BracketList"/>
    <dgm:cxn modelId="{A0A8B93B-85DD-44EF-AD9D-55CCF4271131}" srcId="{66136902-F9DF-43DD-8F9F-0FC4DFBA69F5}" destId="{E69EFD1E-ED42-45C1-BEBB-E1E117CBF2C8}" srcOrd="0" destOrd="0" parTransId="{3C4E057E-5672-4B38-87C9-206E8B03057B}" sibTransId="{43C30728-16AF-493F-8B6C-D303B82B5B8F}"/>
    <dgm:cxn modelId="{52A6BD36-7BE9-4329-B2DE-4A7EDDD9CC5F}" srcId="{66136902-F9DF-43DD-8F9F-0FC4DFBA69F5}" destId="{31672196-A263-49A7-ABB9-12EA31A80682}" srcOrd="1" destOrd="0" parTransId="{25051141-A516-4510-8652-B4E33CFFE3E9}" sibTransId="{4F5E521E-89B2-4E85-8F09-A7C08AC21B9A}"/>
    <dgm:cxn modelId="{002F6832-943C-44C8-9CBF-9D30ED1F3F62}" type="presOf" srcId="{62073FF3-4564-48EA-9AF5-891949DC4009}" destId="{62333198-0866-467B-A706-10328610F713}" srcOrd="0" destOrd="0" presId="urn:diagrams.loki3.com/BracketList"/>
    <dgm:cxn modelId="{7174E13E-35B6-4695-975D-D4363FFE24D1}" srcId="{62073FF3-4564-48EA-9AF5-891949DC4009}" destId="{E2C743F6-5CAE-4457-B955-77DDFD13452A}" srcOrd="0" destOrd="0" parTransId="{1BFFBFB1-E6BF-4679-9E54-13128BEC88F3}" sibTransId="{C8425A87-A673-487E-B4BE-4F3F8A3EBD94}"/>
    <dgm:cxn modelId="{14EF1868-8813-4883-B38D-922C7A24A47E}" type="presOf" srcId="{E69EFD1E-ED42-45C1-BEBB-E1E117CBF2C8}" destId="{7D6C1C66-02F9-4985-876B-803094E5DB03}" srcOrd="0" destOrd="0" presId="urn:diagrams.loki3.com/BracketList"/>
    <dgm:cxn modelId="{9BE4EDEB-9CFA-435F-A60D-8F9688B1C241}" type="presOf" srcId="{FD574D85-CD2D-435D-BC15-F865E72AC752}" destId="{83A6E54B-2356-4CD8-BE3A-6BEC37EFB1A0}" srcOrd="0" destOrd="0" presId="urn:diagrams.loki3.com/BracketList"/>
    <dgm:cxn modelId="{8335DC44-2951-4CEA-9CD9-CF8EE017535A}" srcId="{204C2AB1-DC6A-4BC9-BFA4-4345248FCA12}" destId="{5DC5444D-EDF0-4D72-9395-B7A2B4D0C4C1}" srcOrd="0" destOrd="0" parTransId="{D877E89C-AD91-43CB-BB4C-D9212BB1CB6D}" sibTransId="{FC9E9F58-9998-443A-AC5F-B10D02683B99}"/>
    <dgm:cxn modelId="{90D1CCF8-678F-41A0-939A-E261C1654C44}" type="presOf" srcId="{31672196-A263-49A7-ABB9-12EA31A80682}" destId="{7D6C1C66-02F9-4985-876B-803094E5DB03}" srcOrd="0" destOrd="1" presId="urn:diagrams.loki3.com/BracketList"/>
    <dgm:cxn modelId="{15270073-7CFF-4617-AB52-D795ED9DBAC3}" type="presParOf" srcId="{83A6E54B-2356-4CD8-BE3A-6BEC37EFB1A0}" destId="{07738453-E755-4B92-B657-EEE90B50DBF7}" srcOrd="0" destOrd="0" presId="urn:diagrams.loki3.com/BracketList"/>
    <dgm:cxn modelId="{7ED27F0F-AA57-4FA0-B373-2E274F2DD4A0}" type="presParOf" srcId="{07738453-E755-4B92-B657-EEE90B50DBF7}" destId="{99C90C25-053F-4CDF-AD01-F3EF79AEBE34}" srcOrd="0" destOrd="0" presId="urn:diagrams.loki3.com/BracketList"/>
    <dgm:cxn modelId="{C229FE73-1AA8-41BC-A386-4208318B2508}" type="presParOf" srcId="{07738453-E755-4B92-B657-EEE90B50DBF7}" destId="{B0F0B1E4-B354-482C-8947-6C27B65899D0}" srcOrd="1" destOrd="0" presId="urn:diagrams.loki3.com/BracketList"/>
    <dgm:cxn modelId="{D822ED87-D448-4D71-9AF0-93D16C677C43}" type="presParOf" srcId="{07738453-E755-4B92-B657-EEE90B50DBF7}" destId="{E3161920-9A0B-49B4-9B36-0A4A205ED31F}" srcOrd="2" destOrd="0" presId="urn:diagrams.loki3.com/BracketList"/>
    <dgm:cxn modelId="{7AC1D258-C34E-48DB-8741-3A509B00EA0A}" type="presParOf" srcId="{07738453-E755-4B92-B657-EEE90B50DBF7}" destId="{7D6C1C66-02F9-4985-876B-803094E5DB03}" srcOrd="3" destOrd="0" presId="urn:diagrams.loki3.com/BracketList"/>
    <dgm:cxn modelId="{A6D0409E-C4B7-4854-A2BB-84BAE0308FD6}" type="presParOf" srcId="{83A6E54B-2356-4CD8-BE3A-6BEC37EFB1A0}" destId="{ECF77EF1-9F4B-46DC-842C-205A8F7D90B2}" srcOrd="1" destOrd="0" presId="urn:diagrams.loki3.com/BracketList"/>
    <dgm:cxn modelId="{1D0B6283-40FC-4851-A94F-7D8568175495}" type="presParOf" srcId="{83A6E54B-2356-4CD8-BE3A-6BEC37EFB1A0}" destId="{BAC251AF-43B9-4D01-9552-8A50E79DC3C6}" srcOrd="2" destOrd="0" presId="urn:diagrams.loki3.com/BracketList"/>
    <dgm:cxn modelId="{FF6C82C0-F15E-42DF-ACBB-E8B7A164719B}" type="presParOf" srcId="{BAC251AF-43B9-4D01-9552-8A50E79DC3C6}" destId="{B51DE6D7-AD1D-4EAC-ABA2-9988E8624A3B}" srcOrd="0" destOrd="0" presId="urn:diagrams.loki3.com/BracketList"/>
    <dgm:cxn modelId="{C5C0DE68-04C9-4962-A2D8-43A6F5E2A2BB}" type="presParOf" srcId="{BAC251AF-43B9-4D01-9552-8A50E79DC3C6}" destId="{7B8795E8-BA01-4C2D-AC92-CA35EA9664B5}" srcOrd="1" destOrd="0" presId="urn:diagrams.loki3.com/BracketList"/>
    <dgm:cxn modelId="{57650CBA-8764-4ADC-878D-57D20782394A}" type="presParOf" srcId="{BAC251AF-43B9-4D01-9552-8A50E79DC3C6}" destId="{6E647BE9-36EE-4BA7-80F9-44B5BEB2187F}" srcOrd="2" destOrd="0" presId="urn:diagrams.loki3.com/BracketList"/>
    <dgm:cxn modelId="{5CE3F4B8-E46C-4C50-9C98-6AFBD0BB1B36}" type="presParOf" srcId="{BAC251AF-43B9-4D01-9552-8A50E79DC3C6}" destId="{C1041693-F74C-4142-8A58-10B2F9D99A87}" srcOrd="3" destOrd="0" presId="urn:diagrams.loki3.com/BracketList"/>
    <dgm:cxn modelId="{0D49EDE8-FCB0-4CFB-BD9B-FF685DD689A7}" type="presParOf" srcId="{83A6E54B-2356-4CD8-BE3A-6BEC37EFB1A0}" destId="{E6882F58-82CC-4082-A9D4-910629492767}" srcOrd="3" destOrd="0" presId="urn:diagrams.loki3.com/BracketList"/>
    <dgm:cxn modelId="{DCABA8BF-7DF3-4CD7-A5D8-9AB65D9199D0}" type="presParOf" srcId="{83A6E54B-2356-4CD8-BE3A-6BEC37EFB1A0}" destId="{580BBC32-AA44-4D15-AE4B-F9C1EFE52C34}" srcOrd="4" destOrd="0" presId="urn:diagrams.loki3.com/BracketList"/>
    <dgm:cxn modelId="{7F86220D-D4F9-497B-AF16-735A08975D70}" type="presParOf" srcId="{580BBC32-AA44-4D15-AE4B-F9C1EFE52C34}" destId="{62333198-0866-467B-A706-10328610F713}" srcOrd="0" destOrd="0" presId="urn:diagrams.loki3.com/BracketList"/>
    <dgm:cxn modelId="{97322307-175B-4601-9ED7-C3EC0160D8CA}" type="presParOf" srcId="{580BBC32-AA44-4D15-AE4B-F9C1EFE52C34}" destId="{02DB7B52-CF4E-4AE7-9D54-FF941D63E429}" srcOrd="1" destOrd="0" presId="urn:diagrams.loki3.com/BracketList"/>
    <dgm:cxn modelId="{C4250CDB-EB67-4422-82CD-7E3A97E97872}" type="presParOf" srcId="{580BBC32-AA44-4D15-AE4B-F9C1EFE52C34}" destId="{DE2C6893-E962-48CC-9DA3-409C5648205B}" srcOrd="2" destOrd="0" presId="urn:diagrams.loki3.com/BracketList"/>
    <dgm:cxn modelId="{C76078B2-1D28-413D-92CB-7764B1852A3C}" type="presParOf" srcId="{580BBC32-AA44-4D15-AE4B-F9C1EFE52C34}" destId="{A1CE18D7-5E4E-4835-9815-E57F4E5F946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74D85-CD2D-435D-BC15-F865E72AC752}" type="doc">
      <dgm:prSet loTypeId="urn:diagrams.loki3.com/BracketList" loCatId="list" qsTypeId="urn:microsoft.com/office/officeart/2005/8/quickstyle/3d1" qsCatId="3D" csTypeId="urn:microsoft.com/office/officeart/2005/8/colors/accent3_2" csCatId="accent3" phldr="1"/>
      <dgm:spPr/>
      <dgm:t>
        <a:bodyPr/>
        <a:lstStyle/>
        <a:p>
          <a:endParaRPr lang="en-US"/>
        </a:p>
      </dgm:t>
    </dgm:pt>
    <dgm:pt modelId="{66136902-F9DF-43DD-8F9F-0FC4DFBA69F5}">
      <dgm:prSet phldrT="[Text]"/>
      <dgm:spPr/>
      <dgm:t>
        <a:bodyPr/>
        <a:lstStyle/>
        <a:p>
          <a:r>
            <a:rPr lang="en-US" b="1" dirty="0" smtClean="0">
              <a:solidFill>
                <a:schemeClr val="accent3">
                  <a:lumMod val="75000"/>
                </a:schemeClr>
              </a:solidFill>
            </a:rPr>
            <a:t>Conditions</a:t>
          </a:r>
        </a:p>
      </dgm:t>
    </dgm:pt>
    <dgm:pt modelId="{4E57B6B7-7D35-4ACE-9EE9-63D51BC67627}" type="parTrans" cxnId="{569F35F5-FC12-4AA5-8B1F-B189C60C1096}">
      <dgm:prSet/>
      <dgm:spPr/>
      <dgm:t>
        <a:bodyPr/>
        <a:lstStyle/>
        <a:p>
          <a:endParaRPr lang="en-US"/>
        </a:p>
      </dgm:t>
    </dgm:pt>
    <dgm:pt modelId="{7BBE669E-D872-48FB-9E48-E527CC21B143}" type="sibTrans" cxnId="{569F35F5-FC12-4AA5-8B1F-B189C60C1096}">
      <dgm:prSet/>
      <dgm:spPr/>
      <dgm:t>
        <a:bodyPr/>
        <a:lstStyle/>
        <a:p>
          <a:endParaRPr lang="en-US"/>
        </a:p>
      </dgm:t>
    </dgm:pt>
    <dgm:pt modelId="{E69EFD1E-ED42-45C1-BEBB-E1E117CBF2C8}">
      <dgm:prSet phldrT="[Text]"/>
      <dgm:spPr/>
      <dgm:t>
        <a:bodyPr/>
        <a:lstStyle/>
        <a:p>
          <a:r>
            <a:rPr lang="en-US" dirty="0" smtClean="0"/>
            <a:t>Not falling into the conditions of resident taxpayers</a:t>
          </a:r>
          <a:endParaRPr lang="en-US" dirty="0"/>
        </a:p>
      </dgm:t>
    </dgm:pt>
    <dgm:pt modelId="{3C4E057E-5672-4B38-87C9-206E8B03057B}" type="parTrans" cxnId="{A0A8B93B-85DD-44EF-AD9D-55CCF4271131}">
      <dgm:prSet/>
      <dgm:spPr/>
      <dgm:t>
        <a:bodyPr/>
        <a:lstStyle/>
        <a:p>
          <a:endParaRPr lang="en-US"/>
        </a:p>
      </dgm:t>
    </dgm:pt>
    <dgm:pt modelId="{43C30728-16AF-493F-8B6C-D303B82B5B8F}" type="sibTrans" cxnId="{A0A8B93B-85DD-44EF-AD9D-55CCF4271131}">
      <dgm:prSet/>
      <dgm:spPr/>
      <dgm:t>
        <a:bodyPr/>
        <a:lstStyle/>
        <a:p>
          <a:endParaRPr lang="en-US"/>
        </a:p>
      </dgm:t>
    </dgm:pt>
    <dgm:pt modelId="{204C2AB1-DC6A-4BC9-BFA4-4345248FCA12}">
      <dgm:prSet phldrT="[Text]"/>
      <dgm:spPr/>
      <dgm:t>
        <a:bodyPr/>
        <a:lstStyle/>
        <a:p>
          <a:r>
            <a:rPr lang="en-US" b="1" dirty="0" smtClean="0">
              <a:solidFill>
                <a:schemeClr val="accent3">
                  <a:lumMod val="75000"/>
                </a:schemeClr>
              </a:solidFill>
            </a:rPr>
            <a:t>Taxable income</a:t>
          </a:r>
          <a:endParaRPr lang="en-US" b="1" dirty="0">
            <a:solidFill>
              <a:schemeClr val="accent3">
                <a:lumMod val="75000"/>
              </a:schemeClr>
            </a:solidFill>
          </a:endParaRPr>
        </a:p>
      </dgm:t>
    </dgm:pt>
    <dgm:pt modelId="{63C10A3A-29E6-4C78-B0C9-95CCEE01D413}" type="parTrans" cxnId="{721B106D-1280-44C9-8A67-731D3075D985}">
      <dgm:prSet/>
      <dgm:spPr/>
      <dgm:t>
        <a:bodyPr/>
        <a:lstStyle/>
        <a:p>
          <a:endParaRPr lang="en-US"/>
        </a:p>
      </dgm:t>
    </dgm:pt>
    <dgm:pt modelId="{C7E79902-E173-493E-839B-9E3927AC424C}" type="sibTrans" cxnId="{721B106D-1280-44C9-8A67-731D3075D985}">
      <dgm:prSet/>
      <dgm:spPr/>
      <dgm:t>
        <a:bodyPr/>
        <a:lstStyle/>
        <a:p>
          <a:endParaRPr lang="en-US"/>
        </a:p>
      </dgm:t>
    </dgm:pt>
    <dgm:pt modelId="{5DC5444D-EDF0-4D72-9395-B7A2B4D0C4C1}">
      <dgm:prSet phldrT="[Text]"/>
      <dgm:spPr/>
      <dgm:t>
        <a:bodyPr/>
        <a:lstStyle/>
        <a:p>
          <a:r>
            <a:rPr lang="en-US" dirty="0" smtClean="0"/>
            <a:t>Vietnam-sourced income</a:t>
          </a:r>
          <a:endParaRPr lang="en-US" dirty="0"/>
        </a:p>
      </dgm:t>
    </dgm:pt>
    <dgm:pt modelId="{D877E89C-AD91-43CB-BB4C-D9212BB1CB6D}" type="parTrans" cxnId="{8335DC44-2951-4CEA-9CD9-CF8EE017535A}">
      <dgm:prSet/>
      <dgm:spPr/>
      <dgm:t>
        <a:bodyPr/>
        <a:lstStyle/>
        <a:p>
          <a:endParaRPr lang="en-US"/>
        </a:p>
      </dgm:t>
    </dgm:pt>
    <dgm:pt modelId="{FC9E9F58-9998-443A-AC5F-B10D02683B99}" type="sibTrans" cxnId="{8335DC44-2951-4CEA-9CD9-CF8EE017535A}">
      <dgm:prSet/>
      <dgm:spPr/>
      <dgm:t>
        <a:bodyPr/>
        <a:lstStyle/>
        <a:p>
          <a:endParaRPr lang="en-US"/>
        </a:p>
      </dgm:t>
    </dgm:pt>
    <dgm:pt modelId="{C62F2ED0-7537-4BEC-9477-09E5F7E37FA8}">
      <dgm:prSet phldrT="[Text]"/>
      <dgm:spPr/>
      <dgm:t>
        <a:bodyPr/>
        <a:lstStyle/>
        <a:p>
          <a:r>
            <a:rPr lang="en-US" b="1" dirty="0" smtClean="0"/>
            <a:t>Exemption</a:t>
          </a:r>
          <a:endParaRPr lang="en-US" b="1" dirty="0"/>
        </a:p>
      </dgm:t>
    </dgm:pt>
    <dgm:pt modelId="{E3C98696-7805-4420-B887-7536D92069E5}" type="parTrans" cxnId="{397DA917-A9A1-4074-8B59-513FD8E27A03}">
      <dgm:prSet/>
      <dgm:spPr/>
      <dgm:t>
        <a:bodyPr/>
        <a:lstStyle/>
        <a:p>
          <a:endParaRPr lang="en-US"/>
        </a:p>
      </dgm:t>
    </dgm:pt>
    <dgm:pt modelId="{2B34184F-F85D-4E57-974F-CBFF3BA5EC3A}" type="sibTrans" cxnId="{397DA917-A9A1-4074-8B59-513FD8E27A03}">
      <dgm:prSet/>
      <dgm:spPr/>
      <dgm:t>
        <a:bodyPr/>
        <a:lstStyle/>
        <a:p>
          <a:endParaRPr lang="en-US"/>
        </a:p>
      </dgm:t>
    </dgm:pt>
    <dgm:pt modelId="{C0A2A91C-7F0A-4B00-B008-ECF213D0CF8C}">
      <dgm:prSet phldrT="[Text]"/>
      <dgm:spPr/>
      <dgm:t>
        <a:bodyPr/>
        <a:lstStyle/>
        <a:p>
          <a:r>
            <a:rPr lang="en-US" dirty="0" smtClean="0"/>
            <a:t>Possible</a:t>
          </a:r>
          <a:endParaRPr lang="en-US" dirty="0"/>
        </a:p>
      </dgm:t>
    </dgm:pt>
    <dgm:pt modelId="{2DA9EF36-3962-40D6-8015-BD09B572FBF8}" type="parTrans" cxnId="{1759D177-73B0-4E75-8559-593C46B83FF3}">
      <dgm:prSet/>
      <dgm:spPr/>
      <dgm:t>
        <a:bodyPr/>
        <a:lstStyle/>
        <a:p>
          <a:endParaRPr lang="en-US"/>
        </a:p>
      </dgm:t>
    </dgm:pt>
    <dgm:pt modelId="{BF734F47-7938-4A4B-94F8-A5ABBCC1E5F5}" type="sibTrans" cxnId="{1759D177-73B0-4E75-8559-593C46B83FF3}">
      <dgm:prSet/>
      <dgm:spPr/>
      <dgm:t>
        <a:bodyPr/>
        <a:lstStyle/>
        <a:p>
          <a:endParaRPr lang="en-US"/>
        </a:p>
      </dgm:t>
    </dgm:pt>
    <dgm:pt modelId="{83A6E54B-2356-4CD8-BE3A-6BEC37EFB1A0}" type="pres">
      <dgm:prSet presAssocID="{FD574D85-CD2D-435D-BC15-F865E72AC752}" presName="Name0" presStyleCnt="0">
        <dgm:presLayoutVars>
          <dgm:dir/>
          <dgm:animLvl val="lvl"/>
          <dgm:resizeHandles val="exact"/>
        </dgm:presLayoutVars>
      </dgm:prSet>
      <dgm:spPr/>
      <dgm:t>
        <a:bodyPr/>
        <a:lstStyle/>
        <a:p>
          <a:endParaRPr lang="en-US"/>
        </a:p>
      </dgm:t>
    </dgm:pt>
    <dgm:pt modelId="{07738453-E755-4B92-B657-EEE90B50DBF7}" type="pres">
      <dgm:prSet presAssocID="{66136902-F9DF-43DD-8F9F-0FC4DFBA69F5}" presName="linNode" presStyleCnt="0"/>
      <dgm:spPr/>
    </dgm:pt>
    <dgm:pt modelId="{99C90C25-053F-4CDF-AD01-F3EF79AEBE34}" type="pres">
      <dgm:prSet presAssocID="{66136902-F9DF-43DD-8F9F-0FC4DFBA69F5}" presName="parTx" presStyleLbl="revTx" presStyleIdx="0" presStyleCnt="3" custLinFactNeighborX="55333">
        <dgm:presLayoutVars>
          <dgm:chMax val="1"/>
          <dgm:bulletEnabled val="1"/>
        </dgm:presLayoutVars>
      </dgm:prSet>
      <dgm:spPr/>
      <dgm:t>
        <a:bodyPr/>
        <a:lstStyle/>
        <a:p>
          <a:endParaRPr lang="en-US"/>
        </a:p>
      </dgm:t>
    </dgm:pt>
    <dgm:pt modelId="{B0F0B1E4-B354-482C-8947-6C27B65899D0}" type="pres">
      <dgm:prSet presAssocID="{66136902-F9DF-43DD-8F9F-0FC4DFBA69F5}" presName="bracket" presStyleLbl="parChTrans1D1" presStyleIdx="0" presStyleCnt="3" custLinFactX="5685" custLinFactNeighborX="100000"/>
      <dgm:spPr/>
    </dgm:pt>
    <dgm:pt modelId="{E3161920-9A0B-49B4-9B36-0A4A205ED31F}" type="pres">
      <dgm:prSet presAssocID="{66136902-F9DF-43DD-8F9F-0FC4DFBA69F5}" presName="spH" presStyleCnt="0"/>
      <dgm:spPr/>
    </dgm:pt>
    <dgm:pt modelId="{7D6C1C66-02F9-4985-876B-803094E5DB03}" type="pres">
      <dgm:prSet presAssocID="{66136902-F9DF-43DD-8F9F-0FC4DFBA69F5}" presName="desTx" presStyleLbl="node1" presStyleIdx="0" presStyleCnt="3" custScaleX="72169">
        <dgm:presLayoutVars>
          <dgm:bulletEnabled val="1"/>
        </dgm:presLayoutVars>
      </dgm:prSet>
      <dgm:spPr/>
      <dgm:t>
        <a:bodyPr/>
        <a:lstStyle/>
        <a:p>
          <a:endParaRPr lang="en-US"/>
        </a:p>
      </dgm:t>
    </dgm:pt>
    <dgm:pt modelId="{ECF77EF1-9F4B-46DC-842C-205A8F7D90B2}" type="pres">
      <dgm:prSet presAssocID="{7BBE669E-D872-48FB-9E48-E527CC21B143}" presName="spV" presStyleCnt="0"/>
      <dgm:spPr/>
    </dgm:pt>
    <dgm:pt modelId="{BAC251AF-43B9-4D01-9552-8A50E79DC3C6}" type="pres">
      <dgm:prSet presAssocID="{204C2AB1-DC6A-4BC9-BFA4-4345248FCA12}" presName="linNode" presStyleCnt="0"/>
      <dgm:spPr/>
    </dgm:pt>
    <dgm:pt modelId="{B51DE6D7-AD1D-4EAC-ABA2-9988E8624A3B}" type="pres">
      <dgm:prSet presAssocID="{204C2AB1-DC6A-4BC9-BFA4-4345248FCA12}" presName="parTx" presStyleLbl="revTx" presStyleIdx="1" presStyleCnt="3" custLinFactNeighborX="55333">
        <dgm:presLayoutVars>
          <dgm:chMax val="1"/>
          <dgm:bulletEnabled val="1"/>
        </dgm:presLayoutVars>
      </dgm:prSet>
      <dgm:spPr/>
      <dgm:t>
        <a:bodyPr/>
        <a:lstStyle/>
        <a:p>
          <a:endParaRPr lang="en-US"/>
        </a:p>
      </dgm:t>
    </dgm:pt>
    <dgm:pt modelId="{7B8795E8-BA01-4C2D-AC92-CA35EA9664B5}" type="pres">
      <dgm:prSet presAssocID="{204C2AB1-DC6A-4BC9-BFA4-4345248FCA12}" presName="bracket" presStyleLbl="parChTrans1D1" presStyleIdx="1" presStyleCnt="3" custLinFactX="5685" custLinFactNeighborX="100000"/>
      <dgm:spPr/>
    </dgm:pt>
    <dgm:pt modelId="{6E647BE9-36EE-4BA7-80F9-44B5BEB2187F}" type="pres">
      <dgm:prSet presAssocID="{204C2AB1-DC6A-4BC9-BFA4-4345248FCA12}" presName="spH" presStyleCnt="0"/>
      <dgm:spPr/>
    </dgm:pt>
    <dgm:pt modelId="{C1041693-F74C-4142-8A58-10B2F9D99A87}" type="pres">
      <dgm:prSet presAssocID="{204C2AB1-DC6A-4BC9-BFA4-4345248FCA12}" presName="desTx" presStyleLbl="node1" presStyleIdx="1" presStyleCnt="3" custScaleX="72169">
        <dgm:presLayoutVars>
          <dgm:bulletEnabled val="1"/>
        </dgm:presLayoutVars>
      </dgm:prSet>
      <dgm:spPr/>
      <dgm:t>
        <a:bodyPr/>
        <a:lstStyle/>
        <a:p>
          <a:endParaRPr lang="en-US"/>
        </a:p>
      </dgm:t>
    </dgm:pt>
    <dgm:pt modelId="{47BC3AC7-C303-4515-9D0E-DC1549E63A18}" type="pres">
      <dgm:prSet presAssocID="{C7E79902-E173-493E-839B-9E3927AC424C}" presName="spV" presStyleCnt="0"/>
      <dgm:spPr/>
    </dgm:pt>
    <dgm:pt modelId="{9939545B-D90B-4632-874C-F0473284A685}" type="pres">
      <dgm:prSet presAssocID="{C62F2ED0-7537-4BEC-9477-09E5F7E37FA8}" presName="linNode" presStyleCnt="0"/>
      <dgm:spPr/>
    </dgm:pt>
    <dgm:pt modelId="{C9C728F8-A723-4E3A-8B7B-18E1D24F1B53}" type="pres">
      <dgm:prSet presAssocID="{C62F2ED0-7537-4BEC-9477-09E5F7E37FA8}" presName="parTx" presStyleLbl="revTx" presStyleIdx="2" presStyleCnt="3" custLinFactNeighborX="73451">
        <dgm:presLayoutVars>
          <dgm:chMax val="1"/>
          <dgm:bulletEnabled val="1"/>
        </dgm:presLayoutVars>
      </dgm:prSet>
      <dgm:spPr/>
      <dgm:t>
        <a:bodyPr/>
        <a:lstStyle/>
        <a:p>
          <a:endParaRPr lang="en-US"/>
        </a:p>
      </dgm:t>
    </dgm:pt>
    <dgm:pt modelId="{54A61E35-9F33-4F03-AC45-C94D1DBFE73D}" type="pres">
      <dgm:prSet presAssocID="{C62F2ED0-7537-4BEC-9477-09E5F7E37FA8}" presName="bracket" presStyleLbl="parChTrans1D1" presStyleIdx="2" presStyleCnt="3" custLinFactX="5685" custLinFactNeighborX="100000"/>
      <dgm:spPr/>
    </dgm:pt>
    <dgm:pt modelId="{EE48F3CB-FEBD-4DC2-BC19-022297952377}" type="pres">
      <dgm:prSet presAssocID="{C62F2ED0-7537-4BEC-9477-09E5F7E37FA8}" presName="spH" presStyleCnt="0"/>
      <dgm:spPr/>
    </dgm:pt>
    <dgm:pt modelId="{8E8BF97A-6BAC-4459-8C9C-306BA1F791D7}" type="pres">
      <dgm:prSet presAssocID="{C62F2ED0-7537-4BEC-9477-09E5F7E37FA8}" presName="desTx" presStyleLbl="node1" presStyleIdx="2" presStyleCnt="3">
        <dgm:presLayoutVars>
          <dgm:bulletEnabled val="1"/>
        </dgm:presLayoutVars>
      </dgm:prSet>
      <dgm:spPr/>
      <dgm:t>
        <a:bodyPr/>
        <a:lstStyle/>
        <a:p>
          <a:endParaRPr lang="en-US"/>
        </a:p>
      </dgm:t>
    </dgm:pt>
  </dgm:ptLst>
  <dgm:cxnLst>
    <dgm:cxn modelId="{569F35F5-FC12-4AA5-8B1F-B189C60C1096}" srcId="{FD574D85-CD2D-435D-BC15-F865E72AC752}" destId="{66136902-F9DF-43DD-8F9F-0FC4DFBA69F5}" srcOrd="0" destOrd="0" parTransId="{4E57B6B7-7D35-4ACE-9EE9-63D51BC67627}" sibTransId="{7BBE669E-D872-48FB-9E48-E527CC21B143}"/>
    <dgm:cxn modelId="{1759D177-73B0-4E75-8559-593C46B83FF3}" srcId="{C62F2ED0-7537-4BEC-9477-09E5F7E37FA8}" destId="{C0A2A91C-7F0A-4B00-B008-ECF213D0CF8C}" srcOrd="0" destOrd="0" parTransId="{2DA9EF36-3962-40D6-8015-BD09B572FBF8}" sibTransId="{BF734F47-7938-4A4B-94F8-A5ABBCC1E5F5}"/>
    <dgm:cxn modelId="{B394E83C-1E6E-4E27-BD0D-7224B597EB9D}" type="presOf" srcId="{66136902-F9DF-43DD-8F9F-0FC4DFBA69F5}" destId="{99C90C25-053F-4CDF-AD01-F3EF79AEBE34}" srcOrd="0" destOrd="0" presId="urn:diagrams.loki3.com/BracketList"/>
    <dgm:cxn modelId="{4B5666F9-46F5-4132-8D43-D9077D243F49}" type="presOf" srcId="{204C2AB1-DC6A-4BC9-BFA4-4345248FCA12}" destId="{B51DE6D7-AD1D-4EAC-ABA2-9988E8624A3B}" srcOrd="0" destOrd="0" presId="urn:diagrams.loki3.com/BracketList"/>
    <dgm:cxn modelId="{721B106D-1280-44C9-8A67-731D3075D985}" srcId="{FD574D85-CD2D-435D-BC15-F865E72AC752}" destId="{204C2AB1-DC6A-4BC9-BFA4-4345248FCA12}" srcOrd="1" destOrd="0" parTransId="{63C10A3A-29E6-4C78-B0C9-95CCEE01D413}" sibTransId="{C7E79902-E173-493E-839B-9E3927AC424C}"/>
    <dgm:cxn modelId="{CCC37EF9-9EA0-4AE9-A752-121F114DD6D6}" type="presOf" srcId="{FD574D85-CD2D-435D-BC15-F865E72AC752}" destId="{83A6E54B-2356-4CD8-BE3A-6BEC37EFB1A0}" srcOrd="0" destOrd="0" presId="urn:diagrams.loki3.com/BracketList"/>
    <dgm:cxn modelId="{72CCD7BD-2E7C-467F-95AD-B74AFF068B00}" type="presOf" srcId="{E69EFD1E-ED42-45C1-BEBB-E1E117CBF2C8}" destId="{7D6C1C66-02F9-4985-876B-803094E5DB03}" srcOrd="0" destOrd="0" presId="urn:diagrams.loki3.com/BracketList"/>
    <dgm:cxn modelId="{21E705E0-F5A8-4294-9F74-4BE93BE0F473}" type="presOf" srcId="{5DC5444D-EDF0-4D72-9395-B7A2B4D0C4C1}" destId="{C1041693-F74C-4142-8A58-10B2F9D99A87}" srcOrd="0" destOrd="0" presId="urn:diagrams.loki3.com/BracketList"/>
    <dgm:cxn modelId="{6B7B0559-8C9F-4A89-8E8B-97AFE2B004D3}" type="presOf" srcId="{C62F2ED0-7537-4BEC-9477-09E5F7E37FA8}" destId="{C9C728F8-A723-4E3A-8B7B-18E1D24F1B53}" srcOrd="0" destOrd="0" presId="urn:diagrams.loki3.com/BracketList"/>
    <dgm:cxn modelId="{A0A8B93B-85DD-44EF-AD9D-55CCF4271131}" srcId="{66136902-F9DF-43DD-8F9F-0FC4DFBA69F5}" destId="{E69EFD1E-ED42-45C1-BEBB-E1E117CBF2C8}" srcOrd="0" destOrd="0" parTransId="{3C4E057E-5672-4B38-87C9-206E8B03057B}" sibTransId="{43C30728-16AF-493F-8B6C-D303B82B5B8F}"/>
    <dgm:cxn modelId="{397DA917-A9A1-4074-8B59-513FD8E27A03}" srcId="{FD574D85-CD2D-435D-BC15-F865E72AC752}" destId="{C62F2ED0-7537-4BEC-9477-09E5F7E37FA8}" srcOrd="2" destOrd="0" parTransId="{E3C98696-7805-4420-B887-7536D92069E5}" sibTransId="{2B34184F-F85D-4E57-974F-CBFF3BA5EC3A}"/>
    <dgm:cxn modelId="{3C53BF03-BFAC-4F6D-B6F5-F97EC4CAE87F}" type="presOf" srcId="{C0A2A91C-7F0A-4B00-B008-ECF213D0CF8C}" destId="{8E8BF97A-6BAC-4459-8C9C-306BA1F791D7}" srcOrd="0" destOrd="0" presId="urn:diagrams.loki3.com/BracketList"/>
    <dgm:cxn modelId="{8335DC44-2951-4CEA-9CD9-CF8EE017535A}" srcId="{204C2AB1-DC6A-4BC9-BFA4-4345248FCA12}" destId="{5DC5444D-EDF0-4D72-9395-B7A2B4D0C4C1}" srcOrd="0" destOrd="0" parTransId="{D877E89C-AD91-43CB-BB4C-D9212BB1CB6D}" sibTransId="{FC9E9F58-9998-443A-AC5F-B10D02683B99}"/>
    <dgm:cxn modelId="{B213DC2C-8FD9-4CEF-8BF6-9E183CA8DFA3}" type="presParOf" srcId="{83A6E54B-2356-4CD8-BE3A-6BEC37EFB1A0}" destId="{07738453-E755-4B92-B657-EEE90B50DBF7}" srcOrd="0" destOrd="0" presId="urn:diagrams.loki3.com/BracketList"/>
    <dgm:cxn modelId="{4567FBA5-128F-4504-8F64-BBB1564F115A}" type="presParOf" srcId="{07738453-E755-4B92-B657-EEE90B50DBF7}" destId="{99C90C25-053F-4CDF-AD01-F3EF79AEBE34}" srcOrd="0" destOrd="0" presId="urn:diagrams.loki3.com/BracketList"/>
    <dgm:cxn modelId="{E8F24BA0-87B6-4822-871F-D731D2350CB3}" type="presParOf" srcId="{07738453-E755-4B92-B657-EEE90B50DBF7}" destId="{B0F0B1E4-B354-482C-8947-6C27B65899D0}" srcOrd="1" destOrd="0" presId="urn:diagrams.loki3.com/BracketList"/>
    <dgm:cxn modelId="{24982681-17C1-4428-8C8B-E294777FFA29}" type="presParOf" srcId="{07738453-E755-4B92-B657-EEE90B50DBF7}" destId="{E3161920-9A0B-49B4-9B36-0A4A205ED31F}" srcOrd="2" destOrd="0" presId="urn:diagrams.loki3.com/BracketList"/>
    <dgm:cxn modelId="{C5E65AEB-9979-4856-A23F-0770831E80F2}" type="presParOf" srcId="{07738453-E755-4B92-B657-EEE90B50DBF7}" destId="{7D6C1C66-02F9-4985-876B-803094E5DB03}" srcOrd="3" destOrd="0" presId="urn:diagrams.loki3.com/BracketList"/>
    <dgm:cxn modelId="{4273501E-5980-49A1-AE1B-CA8A61C5DEA0}" type="presParOf" srcId="{83A6E54B-2356-4CD8-BE3A-6BEC37EFB1A0}" destId="{ECF77EF1-9F4B-46DC-842C-205A8F7D90B2}" srcOrd="1" destOrd="0" presId="urn:diagrams.loki3.com/BracketList"/>
    <dgm:cxn modelId="{B203C153-D351-4372-98BB-F214FC2A9958}" type="presParOf" srcId="{83A6E54B-2356-4CD8-BE3A-6BEC37EFB1A0}" destId="{BAC251AF-43B9-4D01-9552-8A50E79DC3C6}" srcOrd="2" destOrd="0" presId="urn:diagrams.loki3.com/BracketList"/>
    <dgm:cxn modelId="{3F48B334-121B-46CB-B5C8-E4220366FA47}" type="presParOf" srcId="{BAC251AF-43B9-4D01-9552-8A50E79DC3C6}" destId="{B51DE6D7-AD1D-4EAC-ABA2-9988E8624A3B}" srcOrd="0" destOrd="0" presId="urn:diagrams.loki3.com/BracketList"/>
    <dgm:cxn modelId="{FCF86E3D-4944-44A5-8788-1D75FF17D16E}" type="presParOf" srcId="{BAC251AF-43B9-4D01-9552-8A50E79DC3C6}" destId="{7B8795E8-BA01-4C2D-AC92-CA35EA9664B5}" srcOrd="1" destOrd="0" presId="urn:diagrams.loki3.com/BracketList"/>
    <dgm:cxn modelId="{173D393C-BC2A-49BE-BE53-96DC9CDD6AFB}" type="presParOf" srcId="{BAC251AF-43B9-4D01-9552-8A50E79DC3C6}" destId="{6E647BE9-36EE-4BA7-80F9-44B5BEB2187F}" srcOrd="2" destOrd="0" presId="urn:diagrams.loki3.com/BracketList"/>
    <dgm:cxn modelId="{65BB0C3F-1DD8-4F68-AB24-AF1F6D256C9D}" type="presParOf" srcId="{BAC251AF-43B9-4D01-9552-8A50E79DC3C6}" destId="{C1041693-F74C-4142-8A58-10B2F9D99A87}" srcOrd="3" destOrd="0" presId="urn:diagrams.loki3.com/BracketList"/>
    <dgm:cxn modelId="{8078693B-ECC6-42A5-A07F-1794405886FC}" type="presParOf" srcId="{83A6E54B-2356-4CD8-BE3A-6BEC37EFB1A0}" destId="{47BC3AC7-C303-4515-9D0E-DC1549E63A18}" srcOrd="3" destOrd="0" presId="urn:diagrams.loki3.com/BracketList"/>
    <dgm:cxn modelId="{D56A7715-D892-45E9-A7D2-E5600877D14D}" type="presParOf" srcId="{83A6E54B-2356-4CD8-BE3A-6BEC37EFB1A0}" destId="{9939545B-D90B-4632-874C-F0473284A685}" srcOrd="4" destOrd="0" presId="urn:diagrams.loki3.com/BracketList"/>
    <dgm:cxn modelId="{A73EF362-3B13-4FD3-BBF1-AAF29C1726BD}" type="presParOf" srcId="{9939545B-D90B-4632-874C-F0473284A685}" destId="{C9C728F8-A723-4E3A-8B7B-18E1D24F1B53}" srcOrd="0" destOrd="0" presId="urn:diagrams.loki3.com/BracketList"/>
    <dgm:cxn modelId="{3061E8E2-63B9-43BA-9119-6DE3ED150E95}" type="presParOf" srcId="{9939545B-D90B-4632-874C-F0473284A685}" destId="{54A61E35-9F33-4F03-AC45-C94D1DBFE73D}" srcOrd="1" destOrd="0" presId="urn:diagrams.loki3.com/BracketList"/>
    <dgm:cxn modelId="{B3C487E7-1AB3-443B-805B-50A19B1FDEB3}" type="presParOf" srcId="{9939545B-D90B-4632-874C-F0473284A685}" destId="{EE48F3CB-FEBD-4DC2-BC19-022297952377}" srcOrd="2" destOrd="0" presId="urn:diagrams.loki3.com/BracketList"/>
    <dgm:cxn modelId="{783F0397-C8A4-4FE1-A950-2D1C36AAD2CC}" type="presParOf" srcId="{9939545B-D90B-4632-874C-F0473284A685}" destId="{8E8BF97A-6BAC-4459-8C9C-306BA1F791D7}"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E94C01-8E35-4C2A-B88F-4C7CB4C152D5}"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US"/>
        </a:p>
      </dgm:t>
    </dgm:pt>
    <dgm:pt modelId="{209B9EBB-BE2E-45E4-AD39-FED35EFA188D}">
      <dgm:prSet phldrT="[Text]"/>
      <dgm:spPr/>
      <dgm:t>
        <a:bodyPr/>
        <a:lstStyle/>
        <a:p>
          <a:r>
            <a:rPr lang="en-US" dirty="0" smtClean="0"/>
            <a:t>Taxable Income</a:t>
          </a:r>
          <a:endParaRPr lang="en-US" dirty="0"/>
        </a:p>
      </dgm:t>
    </dgm:pt>
    <dgm:pt modelId="{4A9613E1-F2BE-4EB8-843E-EF62FD39C7F6}" type="parTrans" cxnId="{F3835C9A-72C5-4801-A82B-418D218F11C8}">
      <dgm:prSet/>
      <dgm:spPr/>
      <dgm:t>
        <a:bodyPr/>
        <a:lstStyle/>
        <a:p>
          <a:endParaRPr lang="en-US"/>
        </a:p>
      </dgm:t>
    </dgm:pt>
    <dgm:pt modelId="{38F6FDCD-BE6C-4029-9FDE-606349195F6D}" type="sibTrans" cxnId="{F3835C9A-72C5-4801-A82B-418D218F11C8}">
      <dgm:prSet/>
      <dgm:spPr/>
      <dgm:t>
        <a:bodyPr/>
        <a:lstStyle/>
        <a:p>
          <a:endParaRPr lang="en-US"/>
        </a:p>
      </dgm:t>
    </dgm:pt>
    <dgm:pt modelId="{4875CD83-87DE-400F-B5D2-EF8B53A78986}">
      <dgm:prSet phldrT="[Text]"/>
      <dgm:spPr/>
      <dgm:t>
        <a:bodyPr/>
        <a:lstStyle/>
        <a:p>
          <a:r>
            <a:rPr lang="en-GB" dirty="0" smtClean="0"/>
            <a:t>Income in the form of salaries, wages, remuneration</a:t>
          </a:r>
          <a:endParaRPr lang="en-US" dirty="0"/>
        </a:p>
      </dgm:t>
    </dgm:pt>
    <dgm:pt modelId="{0117CA93-BD35-407D-A32D-A92C904B1E75}" type="parTrans" cxnId="{8FDFBC66-9703-4312-8B20-3AA23E4D3A27}">
      <dgm:prSet/>
      <dgm:spPr/>
      <dgm:t>
        <a:bodyPr/>
        <a:lstStyle/>
        <a:p>
          <a:endParaRPr lang="en-US"/>
        </a:p>
      </dgm:t>
    </dgm:pt>
    <dgm:pt modelId="{24AA6DF5-483D-4764-B4FB-AC90A7AFE3AD}" type="sibTrans" cxnId="{8FDFBC66-9703-4312-8B20-3AA23E4D3A27}">
      <dgm:prSet/>
      <dgm:spPr/>
      <dgm:t>
        <a:bodyPr/>
        <a:lstStyle/>
        <a:p>
          <a:endParaRPr lang="en-US"/>
        </a:p>
      </dgm:t>
    </dgm:pt>
    <dgm:pt modelId="{153EDA36-8006-45C2-AA76-4A0ADEF28681}">
      <dgm:prSet phldrT="[Text]"/>
      <dgm:spPr/>
      <dgm:t>
        <a:bodyPr/>
        <a:lstStyle/>
        <a:p>
          <a:r>
            <a:rPr lang="en-US" dirty="0" smtClean="0"/>
            <a:t>Non-taxable Income</a:t>
          </a:r>
          <a:endParaRPr lang="en-US" dirty="0"/>
        </a:p>
      </dgm:t>
    </dgm:pt>
    <dgm:pt modelId="{BC85726B-84DD-4043-A566-15C3A00E1A0E}" type="parTrans" cxnId="{0BA6FDC7-05E7-4FC4-B608-119431380251}">
      <dgm:prSet/>
      <dgm:spPr/>
      <dgm:t>
        <a:bodyPr/>
        <a:lstStyle/>
        <a:p>
          <a:endParaRPr lang="en-US"/>
        </a:p>
      </dgm:t>
    </dgm:pt>
    <dgm:pt modelId="{B0EFDD98-6635-4FC2-A5B1-7AED462A46CF}" type="sibTrans" cxnId="{0BA6FDC7-05E7-4FC4-B608-119431380251}">
      <dgm:prSet/>
      <dgm:spPr/>
      <dgm:t>
        <a:bodyPr/>
        <a:lstStyle/>
        <a:p>
          <a:endParaRPr lang="en-US"/>
        </a:p>
      </dgm:t>
    </dgm:pt>
    <dgm:pt modelId="{F5E5F6BD-5B1D-4F16-ADA1-5AFCE9675023}">
      <dgm:prSet phldrT="[Text]"/>
      <dgm:spPr/>
      <dgm:t>
        <a:bodyPr/>
        <a:lstStyle/>
        <a:p>
          <a:r>
            <a:rPr lang="en-GB" dirty="0" smtClean="0"/>
            <a:t>Allowances</a:t>
          </a:r>
          <a:endParaRPr lang="en-US" dirty="0"/>
        </a:p>
      </dgm:t>
    </dgm:pt>
    <dgm:pt modelId="{B90B30FC-00FB-4DA0-B575-39C88E3AEA6D}" type="parTrans" cxnId="{CA5E00CA-FA50-426C-A153-75A149652E4C}">
      <dgm:prSet/>
      <dgm:spPr/>
      <dgm:t>
        <a:bodyPr/>
        <a:lstStyle/>
        <a:p>
          <a:endParaRPr lang="en-US"/>
        </a:p>
      </dgm:t>
    </dgm:pt>
    <dgm:pt modelId="{556888AF-5F2E-47B0-8CF4-19EC0EA98C5B}" type="sibTrans" cxnId="{CA5E00CA-FA50-426C-A153-75A149652E4C}">
      <dgm:prSet/>
      <dgm:spPr/>
      <dgm:t>
        <a:bodyPr/>
        <a:lstStyle/>
        <a:p>
          <a:endParaRPr lang="en-US"/>
        </a:p>
      </dgm:t>
    </dgm:pt>
    <dgm:pt modelId="{B88180E4-2329-4A67-BB4C-1861CFF11750}">
      <dgm:prSet phldrT="[Text]"/>
      <dgm:spPr/>
      <dgm:t>
        <a:bodyPr/>
        <a:lstStyle/>
        <a:p>
          <a:r>
            <a:rPr lang="en-GB" dirty="0" smtClean="0"/>
            <a:t>Other benefits in-cash or in-kind</a:t>
          </a:r>
          <a:endParaRPr lang="en-US" dirty="0"/>
        </a:p>
      </dgm:t>
    </dgm:pt>
    <dgm:pt modelId="{F8C3241C-2F0B-4970-8D00-84CCAB7EEC9F}" type="parTrans" cxnId="{F7F243E5-9D75-4E6F-8B63-FC493F58F211}">
      <dgm:prSet/>
      <dgm:spPr/>
      <dgm:t>
        <a:bodyPr/>
        <a:lstStyle/>
        <a:p>
          <a:endParaRPr lang="en-US"/>
        </a:p>
      </dgm:t>
    </dgm:pt>
    <dgm:pt modelId="{DEA88EDE-FB62-4D98-A1D5-3302E1179DBA}" type="sibTrans" cxnId="{F7F243E5-9D75-4E6F-8B63-FC493F58F211}">
      <dgm:prSet/>
      <dgm:spPr/>
      <dgm:t>
        <a:bodyPr/>
        <a:lstStyle/>
        <a:p>
          <a:endParaRPr lang="en-US"/>
        </a:p>
      </dgm:t>
    </dgm:pt>
    <dgm:pt modelId="{F72EC203-1AA0-473A-B839-6847B58374B6}">
      <dgm:prSet/>
      <dgm:spPr/>
      <dgm:t>
        <a:bodyPr/>
        <a:lstStyle/>
        <a:p>
          <a:r>
            <a:rPr lang="en-GB" dirty="0" smtClean="0"/>
            <a:t>School fee</a:t>
          </a:r>
          <a:endParaRPr lang="en-US" dirty="0"/>
        </a:p>
      </dgm:t>
    </dgm:pt>
    <dgm:pt modelId="{F80D5213-D0C5-44B7-971E-8537487F89E1}" type="parTrans" cxnId="{CFEB13CE-3682-4A6E-9D9B-FDBCD82D9486}">
      <dgm:prSet/>
      <dgm:spPr/>
      <dgm:t>
        <a:bodyPr/>
        <a:lstStyle/>
        <a:p>
          <a:endParaRPr lang="en-US"/>
        </a:p>
      </dgm:t>
    </dgm:pt>
    <dgm:pt modelId="{DA55EA19-17AC-4486-969E-8EAFC4644651}" type="sibTrans" cxnId="{CFEB13CE-3682-4A6E-9D9B-FDBCD82D9486}">
      <dgm:prSet/>
      <dgm:spPr/>
      <dgm:t>
        <a:bodyPr/>
        <a:lstStyle/>
        <a:p>
          <a:endParaRPr lang="en-US"/>
        </a:p>
      </dgm:t>
    </dgm:pt>
    <dgm:pt modelId="{34E3F98C-3B37-42FD-B940-B28C1546BF2F}">
      <dgm:prSet/>
      <dgm:spPr/>
      <dgm:t>
        <a:bodyPr/>
        <a:lstStyle/>
        <a:p>
          <a:r>
            <a:rPr lang="en-GB" dirty="0" smtClean="0"/>
            <a:t>Uniform/Telephone/Business trip allowances</a:t>
          </a:r>
          <a:endParaRPr lang="en-US" dirty="0"/>
        </a:p>
      </dgm:t>
    </dgm:pt>
    <dgm:pt modelId="{06FA1FD6-6F42-4535-879B-335AB7023BDC}" type="parTrans" cxnId="{2FE13A02-61C9-41C9-A31A-BD0ED8F606FE}">
      <dgm:prSet/>
      <dgm:spPr/>
      <dgm:t>
        <a:bodyPr/>
        <a:lstStyle/>
        <a:p>
          <a:endParaRPr lang="en-US"/>
        </a:p>
      </dgm:t>
    </dgm:pt>
    <dgm:pt modelId="{62ED98EB-9948-4E95-A792-61C19CF5596F}" type="sibTrans" cxnId="{2FE13A02-61C9-41C9-A31A-BD0ED8F606FE}">
      <dgm:prSet/>
      <dgm:spPr/>
      <dgm:t>
        <a:bodyPr/>
        <a:lstStyle/>
        <a:p>
          <a:endParaRPr lang="en-US"/>
        </a:p>
      </dgm:t>
    </dgm:pt>
    <dgm:pt modelId="{8031340A-C065-4F47-A6FD-BC19B711303C}">
      <dgm:prSet/>
      <dgm:spPr/>
      <dgm:t>
        <a:bodyPr/>
        <a:lstStyle/>
        <a:p>
          <a:r>
            <a:rPr lang="en-US" dirty="0" smtClean="0"/>
            <a:t>Overtime premium</a:t>
          </a:r>
          <a:endParaRPr lang="en-US" dirty="0"/>
        </a:p>
      </dgm:t>
    </dgm:pt>
    <dgm:pt modelId="{AC5CB96C-80A0-427B-A7B6-8AE12F01A424}" type="parTrans" cxnId="{CC1DC453-E9E8-4A93-803A-B90B8ADD8E1C}">
      <dgm:prSet/>
      <dgm:spPr/>
      <dgm:t>
        <a:bodyPr/>
        <a:lstStyle/>
        <a:p>
          <a:endParaRPr lang="en-US"/>
        </a:p>
      </dgm:t>
    </dgm:pt>
    <dgm:pt modelId="{1042F481-FE59-4AEC-876D-7EAC66F84530}" type="sibTrans" cxnId="{CC1DC453-E9E8-4A93-803A-B90B8ADD8E1C}">
      <dgm:prSet/>
      <dgm:spPr/>
      <dgm:t>
        <a:bodyPr/>
        <a:lstStyle/>
        <a:p>
          <a:endParaRPr lang="en-US"/>
        </a:p>
      </dgm:t>
    </dgm:pt>
    <dgm:pt modelId="{5CD22E04-02DC-4637-BD26-8E340097C050}">
      <dgm:prSet/>
      <dgm:spPr/>
      <dgm:t>
        <a:bodyPr/>
        <a:lstStyle/>
        <a:p>
          <a:r>
            <a:rPr lang="en-US" dirty="0" smtClean="0"/>
            <a:t>Car rental for commuting</a:t>
          </a:r>
          <a:endParaRPr lang="en-US" dirty="0"/>
        </a:p>
      </dgm:t>
    </dgm:pt>
    <dgm:pt modelId="{7176A8B9-BABC-4E13-B761-971B80F6BB49}" type="parTrans" cxnId="{E54FD5A9-E082-4F45-971A-1E4FB90A2297}">
      <dgm:prSet/>
      <dgm:spPr/>
      <dgm:t>
        <a:bodyPr/>
        <a:lstStyle/>
        <a:p>
          <a:endParaRPr lang="en-US"/>
        </a:p>
      </dgm:t>
    </dgm:pt>
    <dgm:pt modelId="{30CCEB78-A270-4C13-B30E-BDAD818FBD43}" type="sibTrans" cxnId="{E54FD5A9-E082-4F45-971A-1E4FB90A2297}">
      <dgm:prSet/>
      <dgm:spPr/>
      <dgm:t>
        <a:bodyPr/>
        <a:lstStyle/>
        <a:p>
          <a:endParaRPr lang="en-US"/>
        </a:p>
      </dgm:t>
    </dgm:pt>
    <dgm:pt modelId="{14382651-FD01-46F5-A7E7-C1576A249DC4}">
      <dgm:prSet phldrT="[Text]"/>
      <dgm:spPr/>
      <dgm:t>
        <a:bodyPr/>
        <a:lstStyle/>
        <a:p>
          <a:r>
            <a:rPr lang="en-US" dirty="0" smtClean="0"/>
            <a:t>Relocation allowance (to VN)</a:t>
          </a:r>
          <a:endParaRPr lang="en-US" dirty="0"/>
        </a:p>
      </dgm:t>
    </dgm:pt>
    <dgm:pt modelId="{BA33C977-0B2C-48C9-AF94-6CA6C7EF91F6}" type="parTrans" cxnId="{B5FE829A-C88A-4537-BD84-569CD9A16B67}">
      <dgm:prSet/>
      <dgm:spPr/>
      <dgm:t>
        <a:bodyPr/>
        <a:lstStyle/>
        <a:p>
          <a:endParaRPr lang="en-US"/>
        </a:p>
      </dgm:t>
    </dgm:pt>
    <dgm:pt modelId="{6F563F49-6F67-4EA1-AD22-888FB188DB70}" type="sibTrans" cxnId="{B5FE829A-C88A-4537-BD84-569CD9A16B67}">
      <dgm:prSet/>
      <dgm:spPr/>
      <dgm:t>
        <a:bodyPr/>
        <a:lstStyle/>
        <a:p>
          <a:endParaRPr lang="en-US"/>
        </a:p>
      </dgm:t>
    </dgm:pt>
    <dgm:pt modelId="{9B249D9B-528C-4C64-871B-109351C38E6F}">
      <dgm:prSet/>
      <dgm:spPr/>
      <dgm:t>
        <a:bodyPr/>
        <a:lstStyle/>
        <a:p>
          <a:r>
            <a:rPr lang="en-US" dirty="0" smtClean="0"/>
            <a:t>Air tickets to home country</a:t>
          </a:r>
          <a:endParaRPr lang="en-US" dirty="0"/>
        </a:p>
      </dgm:t>
    </dgm:pt>
    <dgm:pt modelId="{2DCC7480-84AC-4F28-B78A-C7BF491FCF12}" type="parTrans" cxnId="{618923FE-7A6B-4052-95F8-5F7A112F588E}">
      <dgm:prSet/>
      <dgm:spPr/>
      <dgm:t>
        <a:bodyPr/>
        <a:lstStyle/>
        <a:p>
          <a:endParaRPr lang="en-US"/>
        </a:p>
      </dgm:t>
    </dgm:pt>
    <dgm:pt modelId="{F362982F-D087-4628-A5AB-84AA4FAB1EDF}" type="sibTrans" cxnId="{618923FE-7A6B-4052-95F8-5F7A112F588E}">
      <dgm:prSet/>
      <dgm:spPr/>
      <dgm:t>
        <a:bodyPr/>
        <a:lstStyle/>
        <a:p>
          <a:endParaRPr lang="en-US"/>
        </a:p>
      </dgm:t>
    </dgm:pt>
    <dgm:pt modelId="{3A0D7A4B-D165-471E-B832-696E1CDDBA37}">
      <dgm:prSet/>
      <dgm:spPr/>
      <dgm:t>
        <a:bodyPr/>
        <a:lstStyle/>
        <a:p>
          <a:r>
            <a:rPr lang="en-US" dirty="0" smtClean="0"/>
            <a:t>Non-compulsory insurance</a:t>
          </a:r>
          <a:endParaRPr lang="en-US" dirty="0"/>
        </a:p>
      </dgm:t>
    </dgm:pt>
    <dgm:pt modelId="{B88A69E6-E09D-4A9C-8EBC-096C29D1D9D2}" type="parTrans" cxnId="{162A51EE-4D3B-4496-B9FF-CAD9643B9FAD}">
      <dgm:prSet/>
      <dgm:spPr/>
      <dgm:t>
        <a:bodyPr/>
        <a:lstStyle/>
        <a:p>
          <a:endParaRPr lang="en-US"/>
        </a:p>
      </dgm:t>
    </dgm:pt>
    <dgm:pt modelId="{83862953-7CF5-446B-A02A-10D56A7EE0EE}" type="sibTrans" cxnId="{162A51EE-4D3B-4496-B9FF-CAD9643B9FAD}">
      <dgm:prSet/>
      <dgm:spPr/>
      <dgm:t>
        <a:bodyPr/>
        <a:lstStyle/>
        <a:p>
          <a:endParaRPr lang="en-US"/>
        </a:p>
      </dgm:t>
    </dgm:pt>
    <dgm:pt modelId="{CD07F037-7856-4695-8B31-D2C46533B0C5}">
      <dgm:prSet/>
      <dgm:spPr/>
      <dgm:t>
        <a:bodyPr/>
        <a:lstStyle/>
        <a:p>
          <a:r>
            <a:rPr lang="en-US" dirty="0" smtClean="0"/>
            <a:t>Lunch allowance</a:t>
          </a:r>
          <a:endParaRPr lang="en-US" dirty="0"/>
        </a:p>
      </dgm:t>
    </dgm:pt>
    <dgm:pt modelId="{9BBDF035-BFBB-42BD-9A82-5C5F3F7A0F3B}" type="parTrans" cxnId="{D48E1518-8208-4D92-9B53-D45A8BCAA5C2}">
      <dgm:prSet/>
      <dgm:spPr/>
      <dgm:t>
        <a:bodyPr/>
        <a:lstStyle/>
        <a:p>
          <a:endParaRPr lang="en-US"/>
        </a:p>
      </dgm:t>
    </dgm:pt>
    <dgm:pt modelId="{C3B4A5BE-4566-47D8-A3BC-0F5D40AE5BB0}" type="sibTrans" cxnId="{D48E1518-8208-4D92-9B53-D45A8BCAA5C2}">
      <dgm:prSet/>
      <dgm:spPr/>
      <dgm:t>
        <a:bodyPr/>
        <a:lstStyle/>
        <a:p>
          <a:endParaRPr lang="en-US"/>
        </a:p>
      </dgm:t>
    </dgm:pt>
    <dgm:pt modelId="{A3ED816C-6245-4418-9543-C65AD14C4348}">
      <dgm:prSet phldrT="[Text]"/>
      <dgm:spPr/>
      <dgm:t>
        <a:bodyPr/>
        <a:lstStyle/>
        <a:p>
          <a:r>
            <a:rPr lang="en-US" dirty="0" smtClean="0"/>
            <a:t>Bonus</a:t>
          </a:r>
          <a:endParaRPr lang="en-US" dirty="0"/>
        </a:p>
      </dgm:t>
    </dgm:pt>
    <dgm:pt modelId="{CB0D5186-EB85-4CD1-914F-427E1C3A6C49}" type="parTrans" cxnId="{D59C7599-F493-4728-9DD5-FE5F9C531342}">
      <dgm:prSet/>
      <dgm:spPr/>
      <dgm:t>
        <a:bodyPr/>
        <a:lstStyle/>
        <a:p>
          <a:endParaRPr lang="en-US"/>
        </a:p>
      </dgm:t>
    </dgm:pt>
    <dgm:pt modelId="{0FB72F4D-5967-4084-A3D5-1DBDBC6A86BC}" type="sibTrans" cxnId="{D59C7599-F493-4728-9DD5-FE5F9C531342}">
      <dgm:prSet/>
      <dgm:spPr/>
      <dgm:t>
        <a:bodyPr/>
        <a:lstStyle/>
        <a:p>
          <a:endParaRPr lang="en-US"/>
        </a:p>
      </dgm:t>
    </dgm:pt>
    <dgm:pt modelId="{3BB99EF5-2164-45C1-B667-24A95C5B7BB5}">
      <dgm:prSet phldrT="[Text]"/>
      <dgm:spPr/>
      <dgm:t>
        <a:bodyPr/>
        <a:lstStyle/>
        <a:p>
          <a:r>
            <a:rPr lang="en-GB" dirty="0" smtClean="0"/>
            <a:t>Housing benefit (capped)</a:t>
          </a:r>
          <a:endParaRPr lang="en-US" dirty="0"/>
        </a:p>
      </dgm:t>
    </dgm:pt>
    <dgm:pt modelId="{4908E236-0196-4A78-94D5-85DD9290186A}" type="parTrans" cxnId="{2A2BB82F-81DF-4665-A6A4-0AD98ABE8B88}">
      <dgm:prSet/>
      <dgm:spPr/>
      <dgm:t>
        <a:bodyPr/>
        <a:lstStyle/>
        <a:p>
          <a:endParaRPr lang="en-US"/>
        </a:p>
      </dgm:t>
    </dgm:pt>
    <dgm:pt modelId="{7CD27F20-21B4-4CF8-932D-23E46F083137}" type="sibTrans" cxnId="{2A2BB82F-81DF-4665-A6A4-0AD98ABE8B88}">
      <dgm:prSet/>
      <dgm:spPr/>
      <dgm:t>
        <a:bodyPr/>
        <a:lstStyle/>
        <a:p>
          <a:endParaRPr lang="en-US"/>
        </a:p>
      </dgm:t>
    </dgm:pt>
    <dgm:pt modelId="{915AB1DE-443F-43F7-90A4-EE2264603D3D}" type="pres">
      <dgm:prSet presAssocID="{ACE94C01-8E35-4C2A-B88F-4C7CB4C152D5}" presName="Name0" presStyleCnt="0">
        <dgm:presLayoutVars>
          <dgm:dir/>
          <dgm:animLvl val="lvl"/>
          <dgm:resizeHandles val="exact"/>
        </dgm:presLayoutVars>
      </dgm:prSet>
      <dgm:spPr/>
      <dgm:t>
        <a:bodyPr/>
        <a:lstStyle/>
        <a:p>
          <a:endParaRPr lang="en-US"/>
        </a:p>
      </dgm:t>
    </dgm:pt>
    <dgm:pt modelId="{AD4475BA-8A3C-453D-856A-E680FFEBAF1B}" type="pres">
      <dgm:prSet presAssocID="{209B9EBB-BE2E-45E4-AD39-FED35EFA188D}" presName="composite" presStyleCnt="0"/>
      <dgm:spPr/>
    </dgm:pt>
    <dgm:pt modelId="{011393C1-C901-43D0-BC79-FD3EF74B2023}" type="pres">
      <dgm:prSet presAssocID="{209B9EBB-BE2E-45E4-AD39-FED35EFA188D}" presName="parTx" presStyleLbl="alignNode1" presStyleIdx="0" presStyleCnt="2" custLinFactNeighborX="-1912">
        <dgm:presLayoutVars>
          <dgm:chMax val="0"/>
          <dgm:chPref val="0"/>
          <dgm:bulletEnabled val="1"/>
        </dgm:presLayoutVars>
      </dgm:prSet>
      <dgm:spPr/>
      <dgm:t>
        <a:bodyPr/>
        <a:lstStyle/>
        <a:p>
          <a:endParaRPr lang="en-US"/>
        </a:p>
      </dgm:t>
    </dgm:pt>
    <dgm:pt modelId="{76CD729B-BE23-4F5D-B992-DDC34F81401F}" type="pres">
      <dgm:prSet presAssocID="{209B9EBB-BE2E-45E4-AD39-FED35EFA188D}" presName="desTx" presStyleLbl="alignAccFollowNode1" presStyleIdx="0" presStyleCnt="2">
        <dgm:presLayoutVars>
          <dgm:bulletEnabled val="1"/>
        </dgm:presLayoutVars>
      </dgm:prSet>
      <dgm:spPr/>
      <dgm:t>
        <a:bodyPr/>
        <a:lstStyle/>
        <a:p>
          <a:endParaRPr lang="en-US"/>
        </a:p>
      </dgm:t>
    </dgm:pt>
    <dgm:pt modelId="{45CF7073-B9DC-4BBC-8DAC-8E50644C9ED6}" type="pres">
      <dgm:prSet presAssocID="{38F6FDCD-BE6C-4029-9FDE-606349195F6D}" presName="space" presStyleCnt="0"/>
      <dgm:spPr/>
    </dgm:pt>
    <dgm:pt modelId="{32336F51-022A-4A9B-BA50-D17A1E2B0AB3}" type="pres">
      <dgm:prSet presAssocID="{153EDA36-8006-45C2-AA76-4A0ADEF28681}" presName="composite" presStyleCnt="0"/>
      <dgm:spPr/>
    </dgm:pt>
    <dgm:pt modelId="{B70F70B1-D1DE-4B0A-908C-14744A3AB28C}" type="pres">
      <dgm:prSet presAssocID="{153EDA36-8006-45C2-AA76-4A0ADEF28681}" presName="parTx" presStyleLbl="alignNode1" presStyleIdx="1" presStyleCnt="2">
        <dgm:presLayoutVars>
          <dgm:chMax val="0"/>
          <dgm:chPref val="0"/>
          <dgm:bulletEnabled val="1"/>
        </dgm:presLayoutVars>
      </dgm:prSet>
      <dgm:spPr/>
      <dgm:t>
        <a:bodyPr/>
        <a:lstStyle/>
        <a:p>
          <a:endParaRPr lang="en-US"/>
        </a:p>
      </dgm:t>
    </dgm:pt>
    <dgm:pt modelId="{7638C3DC-A82E-4C7E-8F43-0AA911DABE18}" type="pres">
      <dgm:prSet presAssocID="{153EDA36-8006-45C2-AA76-4A0ADEF28681}" presName="desTx" presStyleLbl="alignAccFollowNode1" presStyleIdx="1" presStyleCnt="2" custLinFactNeighborX="408" custLinFactNeighborY="-308">
        <dgm:presLayoutVars>
          <dgm:bulletEnabled val="1"/>
        </dgm:presLayoutVars>
      </dgm:prSet>
      <dgm:spPr/>
      <dgm:t>
        <a:bodyPr/>
        <a:lstStyle/>
        <a:p>
          <a:endParaRPr lang="en-US"/>
        </a:p>
      </dgm:t>
    </dgm:pt>
  </dgm:ptLst>
  <dgm:cxnLst>
    <dgm:cxn modelId="{D59C7599-F493-4728-9DD5-FE5F9C531342}" srcId="{209B9EBB-BE2E-45E4-AD39-FED35EFA188D}" destId="{A3ED816C-6245-4418-9543-C65AD14C4348}" srcOrd="1" destOrd="0" parTransId="{CB0D5186-EB85-4CD1-914F-427E1C3A6C49}" sibTransId="{0FB72F4D-5967-4084-A3D5-1DBDBC6A86BC}"/>
    <dgm:cxn modelId="{416B1FC6-B35D-4AF6-9F26-EA3FF26B2E88}" type="presOf" srcId="{209B9EBB-BE2E-45E4-AD39-FED35EFA188D}" destId="{011393C1-C901-43D0-BC79-FD3EF74B2023}" srcOrd="0" destOrd="0" presId="urn:microsoft.com/office/officeart/2005/8/layout/hList1"/>
    <dgm:cxn modelId="{56337957-A12D-47E1-BD37-6A6A84D9ED0A}" type="presOf" srcId="{B88180E4-2329-4A67-BB4C-1861CFF11750}" destId="{76CD729B-BE23-4F5D-B992-DDC34F81401F}" srcOrd="0" destOrd="4" presId="urn:microsoft.com/office/officeart/2005/8/layout/hList1"/>
    <dgm:cxn modelId="{F04FBE38-541C-4FB7-A08E-A7CA78759CEF}" type="presOf" srcId="{F5E5F6BD-5B1D-4F16-ADA1-5AFCE9675023}" destId="{76CD729B-BE23-4F5D-B992-DDC34F81401F}" srcOrd="0" destOrd="2" presId="urn:microsoft.com/office/officeart/2005/8/layout/hList1"/>
    <dgm:cxn modelId="{AE67A74B-BDA9-4C82-8595-AD4C26B6A9BB}" type="presOf" srcId="{ACE94C01-8E35-4C2A-B88F-4C7CB4C152D5}" destId="{915AB1DE-443F-43F7-90A4-EE2264603D3D}" srcOrd="0" destOrd="0" presId="urn:microsoft.com/office/officeart/2005/8/layout/hList1"/>
    <dgm:cxn modelId="{22BF9548-B485-4117-BDC4-6832773806C3}" type="presOf" srcId="{9B249D9B-528C-4C64-871B-109351C38E6F}" destId="{7638C3DC-A82E-4C7E-8F43-0AA911DABE18}" srcOrd="0" destOrd="2" presId="urn:microsoft.com/office/officeart/2005/8/layout/hList1"/>
    <dgm:cxn modelId="{B90BC7D1-973E-4D4C-823C-8828B15415A1}" type="presOf" srcId="{8031340A-C065-4F47-A6FD-BC19B711303C}" destId="{7638C3DC-A82E-4C7E-8F43-0AA911DABE18}" srcOrd="0" destOrd="7" presId="urn:microsoft.com/office/officeart/2005/8/layout/hList1"/>
    <dgm:cxn modelId="{CFEB13CE-3682-4A6E-9D9B-FDBCD82D9486}" srcId="{153EDA36-8006-45C2-AA76-4A0ADEF28681}" destId="{F72EC203-1AA0-473A-B839-6847B58374B6}" srcOrd="1" destOrd="0" parTransId="{F80D5213-D0C5-44B7-971E-8537487F89E1}" sibTransId="{DA55EA19-17AC-4486-969E-8EAFC4644651}"/>
    <dgm:cxn modelId="{0BA6FDC7-05E7-4FC4-B608-119431380251}" srcId="{ACE94C01-8E35-4C2A-B88F-4C7CB4C152D5}" destId="{153EDA36-8006-45C2-AA76-4A0ADEF28681}" srcOrd="1" destOrd="0" parTransId="{BC85726B-84DD-4043-A566-15C3A00E1A0E}" sibTransId="{B0EFDD98-6635-4FC2-A5B1-7AED462A46CF}"/>
    <dgm:cxn modelId="{E7C06B3A-B58A-4045-B467-878E31E4F96D}" type="presOf" srcId="{F72EC203-1AA0-473A-B839-6847B58374B6}" destId="{7638C3DC-A82E-4C7E-8F43-0AA911DABE18}" srcOrd="0" destOrd="1" presId="urn:microsoft.com/office/officeart/2005/8/layout/hList1"/>
    <dgm:cxn modelId="{F3835C9A-72C5-4801-A82B-418D218F11C8}" srcId="{ACE94C01-8E35-4C2A-B88F-4C7CB4C152D5}" destId="{209B9EBB-BE2E-45E4-AD39-FED35EFA188D}" srcOrd="0" destOrd="0" parTransId="{4A9613E1-F2BE-4EB8-843E-EF62FD39C7F6}" sibTransId="{38F6FDCD-BE6C-4029-9FDE-606349195F6D}"/>
    <dgm:cxn modelId="{D48E1518-8208-4D92-9B53-D45A8BCAA5C2}" srcId="{153EDA36-8006-45C2-AA76-4A0ADEF28681}" destId="{CD07F037-7856-4695-8B31-D2C46533B0C5}" srcOrd="6" destOrd="0" parTransId="{9BBDF035-BFBB-42BD-9A82-5C5F3F7A0F3B}" sibTransId="{C3B4A5BE-4566-47D8-A3BC-0F5D40AE5BB0}"/>
    <dgm:cxn modelId="{B5FE829A-C88A-4537-BD84-569CD9A16B67}" srcId="{153EDA36-8006-45C2-AA76-4A0ADEF28681}" destId="{14382651-FD01-46F5-A7E7-C1576A249DC4}" srcOrd="0" destOrd="0" parTransId="{BA33C977-0B2C-48C9-AF94-6CA6C7EF91F6}" sibTransId="{6F563F49-6F67-4EA1-AD22-888FB188DB70}"/>
    <dgm:cxn modelId="{2FE13A02-61C9-41C9-A31A-BD0ED8F606FE}" srcId="{153EDA36-8006-45C2-AA76-4A0ADEF28681}" destId="{34E3F98C-3B37-42FD-B940-B28C1546BF2F}" srcOrd="5" destOrd="0" parTransId="{06FA1FD6-6F42-4535-879B-335AB7023BDC}" sibTransId="{62ED98EB-9948-4E95-A792-61C19CF5596F}"/>
    <dgm:cxn modelId="{75FAFBA0-A5CC-4076-818C-017FD73041AB}" type="presOf" srcId="{4875CD83-87DE-400F-B5D2-EF8B53A78986}" destId="{76CD729B-BE23-4F5D-B992-DDC34F81401F}" srcOrd="0" destOrd="0" presId="urn:microsoft.com/office/officeart/2005/8/layout/hList1"/>
    <dgm:cxn modelId="{CC1DC453-E9E8-4A93-803A-B90B8ADD8E1C}" srcId="{153EDA36-8006-45C2-AA76-4A0ADEF28681}" destId="{8031340A-C065-4F47-A6FD-BC19B711303C}" srcOrd="7" destOrd="0" parTransId="{AC5CB96C-80A0-427B-A7B6-8AE12F01A424}" sibTransId="{1042F481-FE59-4AEC-876D-7EAC66F84530}"/>
    <dgm:cxn modelId="{162A51EE-4D3B-4496-B9FF-CAD9643B9FAD}" srcId="{153EDA36-8006-45C2-AA76-4A0ADEF28681}" destId="{3A0D7A4B-D165-471E-B832-696E1CDDBA37}" srcOrd="3" destOrd="0" parTransId="{B88A69E6-E09D-4A9C-8EBC-096C29D1D9D2}" sibTransId="{83862953-7CF5-446B-A02A-10D56A7EE0EE}"/>
    <dgm:cxn modelId="{7A2B5C19-340C-4E4E-B35F-FF134419F69B}" type="presOf" srcId="{34E3F98C-3B37-42FD-B940-B28C1546BF2F}" destId="{7638C3DC-A82E-4C7E-8F43-0AA911DABE18}" srcOrd="0" destOrd="5" presId="urn:microsoft.com/office/officeart/2005/8/layout/hList1"/>
    <dgm:cxn modelId="{6E75E2CB-FD81-4CA5-84AE-78C6EB24DADA}" type="presOf" srcId="{A3ED816C-6245-4418-9543-C65AD14C4348}" destId="{76CD729B-BE23-4F5D-B992-DDC34F81401F}" srcOrd="0" destOrd="1" presId="urn:microsoft.com/office/officeart/2005/8/layout/hList1"/>
    <dgm:cxn modelId="{E8F88CBA-4638-4BFB-8970-35C73A4F628B}" type="presOf" srcId="{14382651-FD01-46F5-A7E7-C1576A249DC4}" destId="{7638C3DC-A82E-4C7E-8F43-0AA911DABE18}" srcOrd="0" destOrd="0" presId="urn:microsoft.com/office/officeart/2005/8/layout/hList1"/>
    <dgm:cxn modelId="{2A2BB82F-81DF-4665-A6A4-0AD98ABE8B88}" srcId="{209B9EBB-BE2E-45E4-AD39-FED35EFA188D}" destId="{3BB99EF5-2164-45C1-B667-24A95C5B7BB5}" srcOrd="3" destOrd="0" parTransId="{4908E236-0196-4A78-94D5-85DD9290186A}" sibTransId="{7CD27F20-21B4-4CF8-932D-23E46F083137}"/>
    <dgm:cxn modelId="{8FDFBC66-9703-4312-8B20-3AA23E4D3A27}" srcId="{209B9EBB-BE2E-45E4-AD39-FED35EFA188D}" destId="{4875CD83-87DE-400F-B5D2-EF8B53A78986}" srcOrd="0" destOrd="0" parTransId="{0117CA93-BD35-407D-A32D-A92C904B1E75}" sibTransId="{24AA6DF5-483D-4764-B4FB-AC90A7AFE3AD}"/>
    <dgm:cxn modelId="{F7F243E5-9D75-4E6F-8B63-FC493F58F211}" srcId="{209B9EBB-BE2E-45E4-AD39-FED35EFA188D}" destId="{B88180E4-2329-4A67-BB4C-1861CFF11750}" srcOrd="4" destOrd="0" parTransId="{F8C3241C-2F0B-4970-8D00-84CCAB7EEC9F}" sibTransId="{DEA88EDE-FB62-4D98-A1D5-3302E1179DBA}"/>
    <dgm:cxn modelId="{E54FD5A9-E082-4F45-971A-1E4FB90A2297}" srcId="{153EDA36-8006-45C2-AA76-4A0ADEF28681}" destId="{5CD22E04-02DC-4637-BD26-8E340097C050}" srcOrd="4" destOrd="0" parTransId="{7176A8B9-BABC-4E13-B761-971B80F6BB49}" sibTransId="{30CCEB78-A270-4C13-B30E-BDAD818FBD43}"/>
    <dgm:cxn modelId="{F77C3093-5C58-4814-9288-41A504EE0BFF}" type="presOf" srcId="{3A0D7A4B-D165-471E-B832-696E1CDDBA37}" destId="{7638C3DC-A82E-4C7E-8F43-0AA911DABE18}" srcOrd="0" destOrd="3" presId="urn:microsoft.com/office/officeart/2005/8/layout/hList1"/>
    <dgm:cxn modelId="{38B36A6B-49D0-42C5-B3ED-389312B22965}" type="presOf" srcId="{5CD22E04-02DC-4637-BD26-8E340097C050}" destId="{7638C3DC-A82E-4C7E-8F43-0AA911DABE18}" srcOrd="0" destOrd="4" presId="urn:microsoft.com/office/officeart/2005/8/layout/hList1"/>
    <dgm:cxn modelId="{42C91D1F-27E5-44BD-8A22-BCD6962ACAE9}" type="presOf" srcId="{3BB99EF5-2164-45C1-B667-24A95C5B7BB5}" destId="{76CD729B-BE23-4F5D-B992-DDC34F81401F}" srcOrd="0" destOrd="3" presId="urn:microsoft.com/office/officeart/2005/8/layout/hList1"/>
    <dgm:cxn modelId="{CA5E00CA-FA50-426C-A153-75A149652E4C}" srcId="{209B9EBB-BE2E-45E4-AD39-FED35EFA188D}" destId="{F5E5F6BD-5B1D-4F16-ADA1-5AFCE9675023}" srcOrd="2" destOrd="0" parTransId="{B90B30FC-00FB-4DA0-B575-39C88E3AEA6D}" sibTransId="{556888AF-5F2E-47B0-8CF4-19EC0EA98C5B}"/>
    <dgm:cxn modelId="{720E1C59-C8CF-4245-A88C-54A9D736AA49}" type="presOf" srcId="{153EDA36-8006-45C2-AA76-4A0ADEF28681}" destId="{B70F70B1-D1DE-4B0A-908C-14744A3AB28C}" srcOrd="0" destOrd="0" presId="urn:microsoft.com/office/officeart/2005/8/layout/hList1"/>
    <dgm:cxn modelId="{9675BA71-3655-4CE7-AE2F-CF1E2006EA9D}" type="presOf" srcId="{CD07F037-7856-4695-8B31-D2C46533B0C5}" destId="{7638C3DC-A82E-4C7E-8F43-0AA911DABE18}" srcOrd="0" destOrd="6" presId="urn:microsoft.com/office/officeart/2005/8/layout/hList1"/>
    <dgm:cxn modelId="{618923FE-7A6B-4052-95F8-5F7A112F588E}" srcId="{153EDA36-8006-45C2-AA76-4A0ADEF28681}" destId="{9B249D9B-528C-4C64-871B-109351C38E6F}" srcOrd="2" destOrd="0" parTransId="{2DCC7480-84AC-4F28-B78A-C7BF491FCF12}" sibTransId="{F362982F-D087-4628-A5AB-84AA4FAB1EDF}"/>
    <dgm:cxn modelId="{B27AE67A-B948-43E0-9ED3-684BB70B8335}" type="presParOf" srcId="{915AB1DE-443F-43F7-90A4-EE2264603D3D}" destId="{AD4475BA-8A3C-453D-856A-E680FFEBAF1B}" srcOrd="0" destOrd="0" presId="urn:microsoft.com/office/officeart/2005/8/layout/hList1"/>
    <dgm:cxn modelId="{767007C1-79A7-40E0-9FE5-CABCEBB5282A}" type="presParOf" srcId="{AD4475BA-8A3C-453D-856A-E680FFEBAF1B}" destId="{011393C1-C901-43D0-BC79-FD3EF74B2023}" srcOrd="0" destOrd="0" presId="urn:microsoft.com/office/officeart/2005/8/layout/hList1"/>
    <dgm:cxn modelId="{A00995A4-009F-4ECE-88A8-203DE6802E6F}" type="presParOf" srcId="{AD4475BA-8A3C-453D-856A-E680FFEBAF1B}" destId="{76CD729B-BE23-4F5D-B992-DDC34F81401F}" srcOrd="1" destOrd="0" presId="urn:microsoft.com/office/officeart/2005/8/layout/hList1"/>
    <dgm:cxn modelId="{F28D7E5F-252A-4EDA-BEB5-A9C1D107BFB2}" type="presParOf" srcId="{915AB1DE-443F-43F7-90A4-EE2264603D3D}" destId="{45CF7073-B9DC-4BBC-8DAC-8E50644C9ED6}" srcOrd="1" destOrd="0" presId="urn:microsoft.com/office/officeart/2005/8/layout/hList1"/>
    <dgm:cxn modelId="{C6E61861-FCDB-44F7-91B9-02CA3A20C27D}" type="presParOf" srcId="{915AB1DE-443F-43F7-90A4-EE2264603D3D}" destId="{32336F51-022A-4A9B-BA50-D17A1E2B0AB3}" srcOrd="2" destOrd="0" presId="urn:microsoft.com/office/officeart/2005/8/layout/hList1"/>
    <dgm:cxn modelId="{7ECE3E19-F9A2-4164-B6B3-B705046E0C22}" type="presParOf" srcId="{32336F51-022A-4A9B-BA50-D17A1E2B0AB3}" destId="{B70F70B1-D1DE-4B0A-908C-14744A3AB28C}" srcOrd="0" destOrd="0" presId="urn:microsoft.com/office/officeart/2005/8/layout/hList1"/>
    <dgm:cxn modelId="{D9EC70E2-407F-4DFE-9EC3-9E76F74F8858}" type="presParOf" srcId="{32336F51-022A-4A9B-BA50-D17A1E2B0AB3}" destId="{7638C3DC-A82E-4C7E-8F43-0AA911DABE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574D85-CD2D-435D-BC15-F865E72AC752}" type="doc">
      <dgm:prSet loTypeId="urn:diagrams.loki3.com/BracketList" loCatId="list" qsTypeId="urn:microsoft.com/office/officeart/2005/8/quickstyle/simple3" qsCatId="simple" csTypeId="urn:microsoft.com/office/officeart/2005/8/colors/accent1_4" csCatId="accent1" phldr="1"/>
      <dgm:spPr/>
      <dgm:t>
        <a:bodyPr/>
        <a:lstStyle/>
        <a:p>
          <a:endParaRPr lang="en-US"/>
        </a:p>
      </dgm:t>
    </dgm:pt>
    <dgm:pt modelId="{66136902-F9DF-43DD-8F9F-0FC4DFBA69F5}">
      <dgm:prSet phldrT="[Text]"/>
      <dgm:spPr/>
      <dgm:t>
        <a:bodyPr/>
        <a:lstStyle/>
        <a:p>
          <a:r>
            <a:rPr lang="en-US" b="1" dirty="0" smtClean="0"/>
            <a:t>Declaration</a:t>
          </a:r>
        </a:p>
      </dgm:t>
    </dgm:pt>
    <dgm:pt modelId="{4E57B6B7-7D35-4ACE-9EE9-63D51BC67627}" type="parTrans" cxnId="{569F35F5-FC12-4AA5-8B1F-B189C60C1096}">
      <dgm:prSet/>
      <dgm:spPr/>
      <dgm:t>
        <a:bodyPr/>
        <a:lstStyle/>
        <a:p>
          <a:endParaRPr lang="en-US" b="1"/>
        </a:p>
      </dgm:t>
    </dgm:pt>
    <dgm:pt modelId="{7BBE669E-D872-48FB-9E48-E527CC21B143}" type="sibTrans" cxnId="{569F35F5-FC12-4AA5-8B1F-B189C60C1096}">
      <dgm:prSet/>
      <dgm:spPr/>
      <dgm:t>
        <a:bodyPr/>
        <a:lstStyle/>
        <a:p>
          <a:endParaRPr lang="en-US" b="1"/>
        </a:p>
      </dgm:t>
    </dgm:pt>
    <dgm:pt modelId="{E69EFD1E-ED42-45C1-BEBB-E1E117CBF2C8}">
      <dgm:prSet phldrT="[Text]"/>
      <dgm:spPr/>
      <dgm:t>
        <a:bodyPr/>
        <a:lstStyle/>
        <a:p>
          <a:r>
            <a:rPr lang="en-US" b="1" dirty="0" smtClean="0"/>
            <a:t>Employers’ responsibility</a:t>
          </a:r>
          <a:endParaRPr lang="en-US" b="1" dirty="0"/>
        </a:p>
      </dgm:t>
    </dgm:pt>
    <dgm:pt modelId="{3C4E057E-5672-4B38-87C9-206E8B03057B}" type="parTrans" cxnId="{A0A8B93B-85DD-44EF-AD9D-55CCF4271131}">
      <dgm:prSet/>
      <dgm:spPr/>
      <dgm:t>
        <a:bodyPr/>
        <a:lstStyle/>
        <a:p>
          <a:endParaRPr lang="en-US" b="1"/>
        </a:p>
      </dgm:t>
    </dgm:pt>
    <dgm:pt modelId="{43C30728-16AF-493F-8B6C-D303B82B5B8F}" type="sibTrans" cxnId="{A0A8B93B-85DD-44EF-AD9D-55CCF4271131}">
      <dgm:prSet/>
      <dgm:spPr/>
      <dgm:t>
        <a:bodyPr/>
        <a:lstStyle/>
        <a:p>
          <a:endParaRPr lang="en-US" b="1"/>
        </a:p>
      </dgm:t>
    </dgm:pt>
    <dgm:pt modelId="{204C2AB1-DC6A-4BC9-BFA4-4345248FCA12}">
      <dgm:prSet phldrT="[Text]"/>
      <dgm:spPr/>
      <dgm:t>
        <a:bodyPr/>
        <a:lstStyle/>
        <a:p>
          <a:r>
            <a:rPr lang="en-US" b="1" dirty="0" smtClean="0"/>
            <a:t>Finalization</a:t>
          </a:r>
          <a:endParaRPr lang="en-US" b="1" dirty="0"/>
        </a:p>
      </dgm:t>
    </dgm:pt>
    <dgm:pt modelId="{63C10A3A-29E6-4C78-B0C9-95CCEE01D413}" type="parTrans" cxnId="{721B106D-1280-44C9-8A67-731D3075D985}">
      <dgm:prSet/>
      <dgm:spPr/>
      <dgm:t>
        <a:bodyPr/>
        <a:lstStyle/>
        <a:p>
          <a:endParaRPr lang="en-US" b="1"/>
        </a:p>
      </dgm:t>
    </dgm:pt>
    <dgm:pt modelId="{C7E79902-E173-493E-839B-9E3927AC424C}" type="sibTrans" cxnId="{721B106D-1280-44C9-8A67-731D3075D985}">
      <dgm:prSet/>
      <dgm:spPr/>
      <dgm:t>
        <a:bodyPr/>
        <a:lstStyle/>
        <a:p>
          <a:endParaRPr lang="en-US" b="1"/>
        </a:p>
      </dgm:t>
    </dgm:pt>
    <dgm:pt modelId="{5DC5444D-EDF0-4D72-9395-B7A2B4D0C4C1}">
      <dgm:prSet phldrT="[Text]"/>
      <dgm:spPr/>
      <dgm:t>
        <a:bodyPr/>
        <a:lstStyle/>
        <a:p>
          <a:r>
            <a:rPr lang="en-US" b="1" dirty="0" smtClean="0"/>
            <a:t>Only required for residents</a:t>
          </a:r>
          <a:endParaRPr lang="en-US" b="1" dirty="0"/>
        </a:p>
      </dgm:t>
    </dgm:pt>
    <dgm:pt modelId="{D877E89C-AD91-43CB-BB4C-D9212BB1CB6D}" type="parTrans" cxnId="{8335DC44-2951-4CEA-9CD9-CF8EE017535A}">
      <dgm:prSet/>
      <dgm:spPr/>
      <dgm:t>
        <a:bodyPr/>
        <a:lstStyle/>
        <a:p>
          <a:endParaRPr lang="en-US" b="1"/>
        </a:p>
      </dgm:t>
    </dgm:pt>
    <dgm:pt modelId="{FC9E9F58-9998-443A-AC5F-B10D02683B99}" type="sibTrans" cxnId="{8335DC44-2951-4CEA-9CD9-CF8EE017535A}">
      <dgm:prSet/>
      <dgm:spPr/>
      <dgm:t>
        <a:bodyPr/>
        <a:lstStyle/>
        <a:p>
          <a:endParaRPr lang="en-US" b="1"/>
        </a:p>
      </dgm:t>
    </dgm:pt>
    <dgm:pt modelId="{D0E0EEF8-F499-4F58-937F-DC8A46FDAE90}">
      <dgm:prSet phldrT="[Text]"/>
      <dgm:spPr/>
      <dgm:t>
        <a:bodyPr/>
        <a:lstStyle/>
        <a:p>
          <a:r>
            <a:rPr lang="en-US" b="1" dirty="0" smtClean="0"/>
            <a:t>Monthly/quarterly</a:t>
          </a:r>
          <a:endParaRPr lang="en-US" b="1" dirty="0"/>
        </a:p>
      </dgm:t>
    </dgm:pt>
    <dgm:pt modelId="{4420284C-95EC-4391-83F0-608F64BAF724}" type="parTrans" cxnId="{00BA57D0-6B0E-4141-BA9E-8DEEB712650F}">
      <dgm:prSet/>
      <dgm:spPr/>
      <dgm:t>
        <a:bodyPr/>
        <a:lstStyle/>
        <a:p>
          <a:endParaRPr lang="en-US" b="1"/>
        </a:p>
      </dgm:t>
    </dgm:pt>
    <dgm:pt modelId="{9F2A8B6C-975C-46CB-93F6-440FBDA38DED}" type="sibTrans" cxnId="{00BA57D0-6B0E-4141-BA9E-8DEEB712650F}">
      <dgm:prSet/>
      <dgm:spPr/>
      <dgm:t>
        <a:bodyPr/>
        <a:lstStyle/>
        <a:p>
          <a:endParaRPr lang="en-US" b="1"/>
        </a:p>
      </dgm:t>
    </dgm:pt>
    <dgm:pt modelId="{762C2CEB-DFF0-477B-99A1-94A8BABF7402}">
      <dgm:prSet phldrT="[Text]"/>
      <dgm:spPr/>
      <dgm:t>
        <a:bodyPr/>
        <a:lstStyle/>
        <a:p>
          <a:r>
            <a:rPr lang="en-US" b="1" dirty="0" smtClean="0"/>
            <a:t>Registration</a:t>
          </a:r>
        </a:p>
      </dgm:t>
    </dgm:pt>
    <dgm:pt modelId="{3C37817B-0944-4CAC-ACAB-09B408E59412}" type="parTrans" cxnId="{14C28098-71CE-40E1-8818-E6D1244DD4E8}">
      <dgm:prSet/>
      <dgm:spPr/>
      <dgm:t>
        <a:bodyPr/>
        <a:lstStyle/>
        <a:p>
          <a:endParaRPr lang="en-US" b="1"/>
        </a:p>
      </dgm:t>
    </dgm:pt>
    <dgm:pt modelId="{F9914EFD-59C3-4027-B56B-16432B068A69}" type="sibTrans" cxnId="{14C28098-71CE-40E1-8818-E6D1244DD4E8}">
      <dgm:prSet/>
      <dgm:spPr/>
      <dgm:t>
        <a:bodyPr/>
        <a:lstStyle/>
        <a:p>
          <a:endParaRPr lang="en-US" b="1"/>
        </a:p>
      </dgm:t>
    </dgm:pt>
    <dgm:pt modelId="{4FD6D829-E949-4F88-BD7B-218EF045CF4C}">
      <dgm:prSet phldrT="[Text]"/>
      <dgm:spPr/>
      <dgm:t>
        <a:bodyPr/>
        <a:lstStyle/>
        <a:p>
          <a:r>
            <a:rPr lang="en-US" b="1" dirty="0" smtClean="0"/>
            <a:t>Employers’ responsibility</a:t>
          </a:r>
        </a:p>
      </dgm:t>
    </dgm:pt>
    <dgm:pt modelId="{E5D2F1B7-9155-44F2-88F2-06929C4522D1}" type="parTrans" cxnId="{81DB0502-B21B-4992-B2D0-30031CFCBFAD}">
      <dgm:prSet/>
      <dgm:spPr/>
      <dgm:t>
        <a:bodyPr/>
        <a:lstStyle/>
        <a:p>
          <a:endParaRPr lang="en-US" b="1"/>
        </a:p>
      </dgm:t>
    </dgm:pt>
    <dgm:pt modelId="{4691E134-3D68-4F0D-B4A1-F5A8C4660BDD}" type="sibTrans" cxnId="{81DB0502-B21B-4992-B2D0-30031CFCBFAD}">
      <dgm:prSet/>
      <dgm:spPr/>
      <dgm:t>
        <a:bodyPr/>
        <a:lstStyle/>
        <a:p>
          <a:endParaRPr lang="en-US" b="1"/>
        </a:p>
      </dgm:t>
    </dgm:pt>
    <dgm:pt modelId="{A7E7CAB0-A9B0-4748-B99E-635EAF79BA0E}">
      <dgm:prSet phldrT="[Text]"/>
      <dgm:spPr/>
      <dgm:t>
        <a:bodyPr/>
        <a:lstStyle/>
        <a:p>
          <a:r>
            <a:rPr lang="en-US" b="1" dirty="0" smtClean="0"/>
            <a:t>Taxpayers’ responsibility; however can authorize employers to finalize on behalf (if eligible)</a:t>
          </a:r>
          <a:endParaRPr lang="en-US" b="1" dirty="0"/>
        </a:p>
      </dgm:t>
    </dgm:pt>
    <dgm:pt modelId="{E3029EE5-BF7B-4C13-96A7-306FDDC2B4BB}" type="parTrans" cxnId="{96490508-0081-4729-94E8-C8F8BDC545BD}">
      <dgm:prSet/>
      <dgm:spPr/>
      <dgm:t>
        <a:bodyPr/>
        <a:lstStyle/>
        <a:p>
          <a:endParaRPr lang="en-US" b="1"/>
        </a:p>
      </dgm:t>
    </dgm:pt>
    <dgm:pt modelId="{DE9FD84B-8B09-4FC4-9BE4-56B73DB03528}" type="sibTrans" cxnId="{96490508-0081-4729-94E8-C8F8BDC545BD}">
      <dgm:prSet/>
      <dgm:spPr/>
      <dgm:t>
        <a:bodyPr/>
        <a:lstStyle/>
        <a:p>
          <a:endParaRPr lang="en-US" b="1"/>
        </a:p>
      </dgm:t>
    </dgm:pt>
    <dgm:pt modelId="{83A6E54B-2356-4CD8-BE3A-6BEC37EFB1A0}" type="pres">
      <dgm:prSet presAssocID="{FD574D85-CD2D-435D-BC15-F865E72AC752}" presName="Name0" presStyleCnt="0">
        <dgm:presLayoutVars>
          <dgm:dir/>
          <dgm:animLvl val="lvl"/>
          <dgm:resizeHandles val="exact"/>
        </dgm:presLayoutVars>
      </dgm:prSet>
      <dgm:spPr/>
      <dgm:t>
        <a:bodyPr/>
        <a:lstStyle/>
        <a:p>
          <a:endParaRPr lang="en-US"/>
        </a:p>
      </dgm:t>
    </dgm:pt>
    <dgm:pt modelId="{C6BB085C-7026-46D7-8265-2DFF2E860B34}" type="pres">
      <dgm:prSet presAssocID="{762C2CEB-DFF0-477B-99A1-94A8BABF7402}" presName="linNode" presStyleCnt="0"/>
      <dgm:spPr/>
    </dgm:pt>
    <dgm:pt modelId="{CEF53826-C9B2-4325-A28E-E03D512CD1C3}" type="pres">
      <dgm:prSet presAssocID="{762C2CEB-DFF0-477B-99A1-94A8BABF7402}" presName="parTx" presStyleLbl="revTx" presStyleIdx="0" presStyleCnt="3" custLinFactNeighborX="5471">
        <dgm:presLayoutVars>
          <dgm:chMax val="1"/>
          <dgm:bulletEnabled val="1"/>
        </dgm:presLayoutVars>
      </dgm:prSet>
      <dgm:spPr/>
      <dgm:t>
        <a:bodyPr/>
        <a:lstStyle/>
        <a:p>
          <a:endParaRPr lang="en-US"/>
        </a:p>
      </dgm:t>
    </dgm:pt>
    <dgm:pt modelId="{B747DDAE-BBC1-4B3B-B52E-C1825EE7574F}" type="pres">
      <dgm:prSet presAssocID="{762C2CEB-DFF0-477B-99A1-94A8BABF7402}" presName="bracket" presStyleLbl="parChTrans1D1" presStyleIdx="0" presStyleCnt="3"/>
      <dgm:spPr/>
    </dgm:pt>
    <dgm:pt modelId="{AD83F7C6-9EDE-446A-A84D-B6C3F19DE9F6}" type="pres">
      <dgm:prSet presAssocID="{762C2CEB-DFF0-477B-99A1-94A8BABF7402}" presName="spH" presStyleCnt="0"/>
      <dgm:spPr/>
    </dgm:pt>
    <dgm:pt modelId="{6BFF6040-34AE-4B68-84CF-B4BF5DB3BF35}" type="pres">
      <dgm:prSet presAssocID="{762C2CEB-DFF0-477B-99A1-94A8BABF7402}" presName="desTx" presStyleLbl="node1" presStyleIdx="0" presStyleCnt="3" custScaleX="92124" custScaleY="186583" custLinFactNeighborX="-3232" custLinFactNeighborY="-2092">
        <dgm:presLayoutVars>
          <dgm:bulletEnabled val="1"/>
        </dgm:presLayoutVars>
      </dgm:prSet>
      <dgm:spPr/>
      <dgm:t>
        <a:bodyPr/>
        <a:lstStyle/>
        <a:p>
          <a:endParaRPr lang="en-US"/>
        </a:p>
      </dgm:t>
    </dgm:pt>
    <dgm:pt modelId="{D766EFDD-BB34-44ED-813C-A161F6BE0413}" type="pres">
      <dgm:prSet presAssocID="{F9914EFD-59C3-4027-B56B-16432B068A69}" presName="spV" presStyleCnt="0"/>
      <dgm:spPr/>
    </dgm:pt>
    <dgm:pt modelId="{07738453-E755-4B92-B657-EEE90B50DBF7}" type="pres">
      <dgm:prSet presAssocID="{66136902-F9DF-43DD-8F9F-0FC4DFBA69F5}" presName="linNode" presStyleCnt="0"/>
      <dgm:spPr/>
    </dgm:pt>
    <dgm:pt modelId="{99C90C25-053F-4CDF-AD01-F3EF79AEBE34}" type="pres">
      <dgm:prSet presAssocID="{66136902-F9DF-43DD-8F9F-0FC4DFBA69F5}" presName="parTx" presStyleLbl="revTx" presStyleIdx="1" presStyleCnt="3" custLinFactNeighborX="9401" custLinFactNeighborY="2344">
        <dgm:presLayoutVars>
          <dgm:chMax val="1"/>
          <dgm:bulletEnabled val="1"/>
        </dgm:presLayoutVars>
      </dgm:prSet>
      <dgm:spPr/>
      <dgm:t>
        <a:bodyPr/>
        <a:lstStyle/>
        <a:p>
          <a:endParaRPr lang="en-US"/>
        </a:p>
      </dgm:t>
    </dgm:pt>
    <dgm:pt modelId="{B0F0B1E4-B354-482C-8947-6C27B65899D0}" type="pres">
      <dgm:prSet presAssocID="{66136902-F9DF-43DD-8F9F-0FC4DFBA69F5}" presName="bracket" presStyleLbl="parChTrans1D1" presStyleIdx="1" presStyleCnt="3"/>
      <dgm:spPr/>
    </dgm:pt>
    <dgm:pt modelId="{E3161920-9A0B-49B4-9B36-0A4A205ED31F}" type="pres">
      <dgm:prSet presAssocID="{66136902-F9DF-43DD-8F9F-0FC4DFBA69F5}" presName="spH" presStyleCnt="0"/>
      <dgm:spPr/>
    </dgm:pt>
    <dgm:pt modelId="{7D6C1C66-02F9-4985-876B-803094E5DB03}" type="pres">
      <dgm:prSet presAssocID="{66136902-F9DF-43DD-8F9F-0FC4DFBA69F5}" presName="desTx" presStyleLbl="node1" presStyleIdx="1" presStyleCnt="3" custScaleX="92124" custScaleY="136524">
        <dgm:presLayoutVars>
          <dgm:bulletEnabled val="1"/>
        </dgm:presLayoutVars>
      </dgm:prSet>
      <dgm:spPr/>
      <dgm:t>
        <a:bodyPr/>
        <a:lstStyle/>
        <a:p>
          <a:endParaRPr lang="en-US"/>
        </a:p>
      </dgm:t>
    </dgm:pt>
    <dgm:pt modelId="{ECF77EF1-9F4B-46DC-842C-205A8F7D90B2}" type="pres">
      <dgm:prSet presAssocID="{7BBE669E-D872-48FB-9E48-E527CC21B143}" presName="spV" presStyleCnt="0"/>
      <dgm:spPr/>
    </dgm:pt>
    <dgm:pt modelId="{BAC251AF-43B9-4D01-9552-8A50E79DC3C6}" type="pres">
      <dgm:prSet presAssocID="{204C2AB1-DC6A-4BC9-BFA4-4345248FCA12}" presName="linNode" presStyleCnt="0"/>
      <dgm:spPr/>
    </dgm:pt>
    <dgm:pt modelId="{B51DE6D7-AD1D-4EAC-ABA2-9988E8624A3B}" type="pres">
      <dgm:prSet presAssocID="{204C2AB1-DC6A-4BC9-BFA4-4345248FCA12}" presName="parTx" presStyleLbl="revTx" presStyleIdx="2" presStyleCnt="3" custLinFactNeighborX="5471" custLinFactNeighborY="-2883">
        <dgm:presLayoutVars>
          <dgm:chMax val="1"/>
          <dgm:bulletEnabled val="1"/>
        </dgm:presLayoutVars>
      </dgm:prSet>
      <dgm:spPr/>
      <dgm:t>
        <a:bodyPr/>
        <a:lstStyle/>
        <a:p>
          <a:endParaRPr lang="en-US"/>
        </a:p>
      </dgm:t>
    </dgm:pt>
    <dgm:pt modelId="{7B8795E8-BA01-4C2D-AC92-CA35EA9664B5}" type="pres">
      <dgm:prSet presAssocID="{204C2AB1-DC6A-4BC9-BFA4-4345248FCA12}" presName="bracket" presStyleLbl="parChTrans1D1" presStyleIdx="2" presStyleCnt="3"/>
      <dgm:spPr/>
    </dgm:pt>
    <dgm:pt modelId="{6E647BE9-36EE-4BA7-80F9-44B5BEB2187F}" type="pres">
      <dgm:prSet presAssocID="{204C2AB1-DC6A-4BC9-BFA4-4345248FCA12}" presName="spH" presStyleCnt="0"/>
      <dgm:spPr/>
    </dgm:pt>
    <dgm:pt modelId="{C1041693-F74C-4142-8A58-10B2F9D99A87}" type="pres">
      <dgm:prSet presAssocID="{204C2AB1-DC6A-4BC9-BFA4-4345248FCA12}" presName="desTx" presStyleLbl="node1" presStyleIdx="2" presStyleCnt="3" custScaleX="92124" custScaleY="126044">
        <dgm:presLayoutVars>
          <dgm:bulletEnabled val="1"/>
        </dgm:presLayoutVars>
      </dgm:prSet>
      <dgm:spPr/>
      <dgm:t>
        <a:bodyPr/>
        <a:lstStyle/>
        <a:p>
          <a:endParaRPr lang="en-US"/>
        </a:p>
      </dgm:t>
    </dgm:pt>
  </dgm:ptLst>
  <dgm:cxnLst>
    <dgm:cxn modelId="{569F35F5-FC12-4AA5-8B1F-B189C60C1096}" srcId="{FD574D85-CD2D-435D-BC15-F865E72AC752}" destId="{66136902-F9DF-43DD-8F9F-0FC4DFBA69F5}" srcOrd="1" destOrd="0" parTransId="{4E57B6B7-7D35-4ACE-9EE9-63D51BC67627}" sibTransId="{7BBE669E-D872-48FB-9E48-E527CC21B143}"/>
    <dgm:cxn modelId="{00BA57D0-6B0E-4141-BA9E-8DEEB712650F}" srcId="{66136902-F9DF-43DD-8F9F-0FC4DFBA69F5}" destId="{D0E0EEF8-F499-4F58-937F-DC8A46FDAE90}" srcOrd="1" destOrd="0" parTransId="{4420284C-95EC-4391-83F0-608F64BAF724}" sibTransId="{9F2A8B6C-975C-46CB-93F6-440FBDA38DED}"/>
    <dgm:cxn modelId="{721B106D-1280-44C9-8A67-731D3075D985}" srcId="{FD574D85-CD2D-435D-BC15-F865E72AC752}" destId="{204C2AB1-DC6A-4BC9-BFA4-4345248FCA12}" srcOrd="2" destOrd="0" parTransId="{63C10A3A-29E6-4C78-B0C9-95CCEE01D413}" sibTransId="{C7E79902-E173-493E-839B-9E3927AC424C}"/>
    <dgm:cxn modelId="{81DB0502-B21B-4992-B2D0-30031CFCBFAD}" srcId="{762C2CEB-DFF0-477B-99A1-94A8BABF7402}" destId="{4FD6D829-E949-4F88-BD7B-218EF045CF4C}" srcOrd="0" destOrd="0" parTransId="{E5D2F1B7-9155-44F2-88F2-06929C4522D1}" sibTransId="{4691E134-3D68-4F0D-B4A1-F5A8C4660BDD}"/>
    <dgm:cxn modelId="{AE881279-6B5B-4403-BC3B-EE5EF770416F}" type="presOf" srcId="{762C2CEB-DFF0-477B-99A1-94A8BABF7402}" destId="{CEF53826-C9B2-4325-A28E-E03D512CD1C3}" srcOrd="0" destOrd="0" presId="urn:diagrams.loki3.com/BracketList"/>
    <dgm:cxn modelId="{06504FF9-B7D8-449D-BCF9-369663E3DFED}" type="presOf" srcId="{66136902-F9DF-43DD-8F9F-0FC4DFBA69F5}" destId="{99C90C25-053F-4CDF-AD01-F3EF79AEBE34}" srcOrd="0" destOrd="0" presId="urn:diagrams.loki3.com/BracketList"/>
    <dgm:cxn modelId="{D674E4AF-4FB3-479F-9FB5-4DF8A0B5939B}" type="presOf" srcId="{A7E7CAB0-A9B0-4748-B99E-635EAF79BA0E}" destId="{C1041693-F74C-4142-8A58-10B2F9D99A87}" srcOrd="0" destOrd="1" presId="urn:diagrams.loki3.com/BracketList"/>
    <dgm:cxn modelId="{10ADDCC5-54D2-422C-8639-CB9643F96309}" type="presOf" srcId="{E69EFD1E-ED42-45C1-BEBB-E1E117CBF2C8}" destId="{7D6C1C66-02F9-4985-876B-803094E5DB03}" srcOrd="0" destOrd="0" presId="urn:diagrams.loki3.com/BracketList"/>
    <dgm:cxn modelId="{90073788-7073-4900-879B-4787A51BCB39}" type="presOf" srcId="{D0E0EEF8-F499-4F58-937F-DC8A46FDAE90}" destId="{7D6C1C66-02F9-4985-876B-803094E5DB03}" srcOrd="0" destOrd="1" presId="urn:diagrams.loki3.com/BracketList"/>
    <dgm:cxn modelId="{3A374B4B-56D4-44DE-ABE4-2947FFDB25EA}" type="presOf" srcId="{5DC5444D-EDF0-4D72-9395-B7A2B4D0C4C1}" destId="{C1041693-F74C-4142-8A58-10B2F9D99A87}" srcOrd="0" destOrd="0" presId="urn:diagrams.loki3.com/BracketList"/>
    <dgm:cxn modelId="{A0A8B93B-85DD-44EF-AD9D-55CCF4271131}" srcId="{66136902-F9DF-43DD-8F9F-0FC4DFBA69F5}" destId="{E69EFD1E-ED42-45C1-BEBB-E1E117CBF2C8}" srcOrd="0" destOrd="0" parTransId="{3C4E057E-5672-4B38-87C9-206E8B03057B}" sibTransId="{43C30728-16AF-493F-8B6C-D303B82B5B8F}"/>
    <dgm:cxn modelId="{11C69D1F-0D45-4821-9DF7-80C99E221827}" type="presOf" srcId="{204C2AB1-DC6A-4BC9-BFA4-4345248FCA12}" destId="{B51DE6D7-AD1D-4EAC-ABA2-9988E8624A3B}" srcOrd="0" destOrd="0" presId="urn:diagrams.loki3.com/BracketList"/>
    <dgm:cxn modelId="{AA6A474D-4110-47DC-843B-09360967B0C3}" type="presOf" srcId="{FD574D85-CD2D-435D-BC15-F865E72AC752}" destId="{83A6E54B-2356-4CD8-BE3A-6BEC37EFB1A0}" srcOrd="0" destOrd="0" presId="urn:diagrams.loki3.com/BracketList"/>
    <dgm:cxn modelId="{CCAA6398-6E61-4411-B2B6-552E9941CCFC}" type="presOf" srcId="{4FD6D829-E949-4F88-BD7B-218EF045CF4C}" destId="{6BFF6040-34AE-4B68-84CF-B4BF5DB3BF35}" srcOrd="0" destOrd="0" presId="urn:diagrams.loki3.com/BracketList"/>
    <dgm:cxn modelId="{96490508-0081-4729-94E8-C8F8BDC545BD}" srcId="{204C2AB1-DC6A-4BC9-BFA4-4345248FCA12}" destId="{A7E7CAB0-A9B0-4748-B99E-635EAF79BA0E}" srcOrd="1" destOrd="0" parTransId="{E3029EE5-BF7B-4C13-96A7-306FDDC2B4BB}" sibTransId="{DE9FD84B-8B09-4FC4-9BE4-56B73DB03528}"/>
    <dgm:cxn modelId="{14C28098-71CE-40E1-8818-E6D1244DD4E8}" srcId="{FD574D85-CD2D-435D-BC15-F865E72AC752}" destId="{762C2CEB-DFF0-477B-99A1-94A8BABF7402}" srcOrd="0" destOrd="0" parTransId="{3C37817B-0944-4CAC-ACAB-09B408E59412}" sibTransId="{F9914EFD-59C3-4027-B56B-16432B068A69}"/>
    <dgm:cxn modelId="{8335DC44-2951-4CEA-9CD9-CF8EE017535A}" srcId="{204C2AB1-DC6A-4BC9-BFA4-4345248FCA12}" destId="{5DC5444D-EDF0-4D72-9395-B7A2B4D0C4C1}" srcOrd="0" destOrd="0" parTransId="{D877E89C-AD91-43CB-BB4C-D9212BB1CB6D}" sibTransId="{FC9E9F58-9998-443A-AC5F-B10D02683B99}"/>
    <dgm:cxn modelId="{9D086301-3BA7-408D-A2F7-B5A546CF58CC}" type="presParOf" srcId="{83A6E54B-2356-4CD8-BE3A-6BEC37EFB1A0}" destId="{C6BB085C-7026-46D7-8265-2DFF2E860B34}" srcOrd="0" destOrd="0" presId="urn:diagrams.loki3.com/BracketList"/>
    <dgm:cxn modelId="{A3D0E0CD-BA02-47C4-848F-65F5B00B860A}" type="presParOf" srcId="{C6BB085C-7026-46D7-8265-2DFF2E860B34}" destId="{CEF53826-C9B2-4325-A28E-E03D512CD1C3}" srcOrd="0" destOrd="0" presId="urn:diagrams.loki3.com/BracketList"/>
    <dgm:cxn modelId="{DECD7521-F2AE-4051-87E4-8C08AE796D66}" type="presParOf" srcId="{C6BB085C-7026-46D7-8265-2DFF2E860B34}" destId="{B747DDAE-BBC1-4B3B-B52E-C1825EE7574F}" srcOrd="1" destOrd="0" presId="urn:diagrams.loki3.com/BracketList"/>
    <dgm:cxn modelId="{98BC9407-7969-4C69-8F51-DE1486E0CA5D}" type="presParOf" srcId="{C6BB085C-7026-46D7-8265-2DFF2E860B34}" destId="{AD83F7C6-9EDE-446A-A84D-B6C3F19DE9F6}" srcOrd="2" destOrd="0" presId="urn:diagrams.loki3.com/BracketList"/>
    <dgm:cxn modelId="{2220F706-03C2-4505-96BD-B490A714560D}" type="presParOf" srcId="{C6BB085C-7026-46D7-8265-2DFF2E860B34}" destId="{6BFF6040-34AE-4B68-84CF-B4BF5DB3BF35}" srcOrd="3" destOrd="0" presId="urn:diagrams.loki3.com/BracketList"/>
    <dgm:cxn modelId="{2A557725-D155-4E8C-953B-BA3901AAFF82}" type="presParOf" srcId="{83A6E54B-2356-4CD8-BE3A-6BEC37EFB1A0}" destId="{D766EFDD-BB34-44ED-813C-A161F6BE0413}" srcOrd="1" destOrd="0" presId="urn:diagrams.loki3.com/BracketList"/>
    <dgm:cxn modelId="{B080C8AA-3F3A-4A94-B109-072D78B6807C}" type="presParOf" srcId="{83A6E54B-2356-4CD8-BE3A-6BEC37EFB1A0}" destId="{07738453-E755-4B92-B657-EEE90B50DBF7}" srcOrd="2" destOrd="0" presId="urn:diagrams.loki3.com/BracketList"/>
    <dgm:cxn modelId="{C182D412-04EA-48FB-8070-775CB519EA4C}" type="presParOf" srcId="{07738453-E755-4B92-B657-EEE90B50DBF7}" destId="{99C90C25-053F-4CDF-AD01-F3EF79AEBE34}" srcOrd="0" destOrd="0" presId="urn:diagrams.loki3.com/BracketList"/>
    <dgm:cxn modelId="{1BE6EFE0-8253-4451-A8EF-4A3CE41E768C}" type="presParOf" srcId="{07738453-E755-4B92-B657-EEE90B50DBF7}" destId="{B0F0B1E4-B354-482C-8947-6C27B65899D0}" srcOrd="1" destOrd="0" presId="urn:diagrams.loki3.com/BracketList"/>
    <dgm:cxn modelId="{8C41DEBB-C68C-49D7-B42B-127780DE74AC}" type="presParOf" srcId="{07738453-E755-4B92-B657-EEE90B50DBF7}" destId="{E3161920-9A0B-49B4-9B36-0A4A205ED31F}" srcOrd="2" destOrd="0" presId="urn:diagrams.loki3.com/BracketList"/>
    <dgm:cxn modelId="{DC9C9EE3-54AC-4A5F-9727-577C700A7DD8}" type="presParOf" srcId="{07738453-E755-4B92-B657-EEE90B50DBF7}" destId="{7D6C1C66-02F9-4985-876B-803094E5DB03}" srcOrd="3" destOrd="0" presId="urn:diagrams.loki3.com/BracketList"/>
    <dgm:cxn modelId="{BABC7013-D1ED-471F-AA69-A314964EB4EF}" type="presParOf" srcId="{83A6E54B-2356-4CD8-BE3A-6BEC37EFB1A0}" destId="{ECF77EF1-9F4B-46DC-842C-205A8F7D90B2}" srcOrd="3" destOrd="0" presId="urn:diagrams.loki3.com/BracketList"/>
    <dgm:cxn modelId="{F09DC284-3BA5-4B99-B4C0-D00E7F3371E2}" type="presParOf" srcId="{83A6E54B-2356-4CD8-BE3A-6BEC37EFB1A0}" destId="{BAC251AF-43B9-4D01-9552-8A50E79DC3C6}" srcOrd="4" destOrd="0" presId="urn:diagrams.loki3.com/BracketList"/>
    <dgm:cxn modelId="{2119F85B-B424-410B-AF50-C2B4560F8FEB}" type="presParOf" srcId="{BAC251AF-43B9-4D01-9552-8A50E79DC3C6}" destId="{B51DE6D7-AD1D-4EAC-ABA2-9988E8624A3B}" srcOrd="0" destOrd="0" presId="urn:diagrams.loki3.com/BracketList"/>
    <dgm:cxn modelId="{93C70974-3AED-47CC-A7CD-3088CCCAF35F}" type="presParOf" srcId="{BAC251AF-43B9-4D01-9552-8A50E79DC3C6}" destId="{7B8795E8-BA01-4C2D-AC92-CA35EA9664B5}" srcOrd="1" destOrd="0" presId="urn:diagrams.loki3.com/BracketList"/>
    <dgm:cxn modelId="{E1E2CD26-AEB6-4D94-AF93-E28B67C00836}" type="presParOf" srcId="{BAC251AF-43B9-4D01-9552-8A50E79DC3C6}" destId="{6E647BE9-36EE-4BA7-80F9-44B5BEB2187F}" srcOrd="2" destOrd="0" presId="urn:diagrams.loki3.com/BracketList"/>
    <dgm:cxn modelId="{2F66AAE8-7429-4637-A3D3-1063A46D266E}" type="presParOf" srcId="{BAC251AF-43B9-4D01-9552-8A50E79DC3C6}" destId="{C1041693-F74C-4142-8A58-10B2F9D99A8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574D85-CD2D-435D-BC15-F865E72AC752}" type="doc">
      <dgm:prSet loTypeId="urn:diagrams.loki3.com/BracketList" loCatId="list" qsTypeId="urn:microsoft.com/office/officeart/2005/8/quickstyle/simple3" qsCatId="simple" csTypeId="urn:microsoft.com/office/officeart/2005/8/colors/accent3_2" csCatId="accent3" phldr="1"/>
      <dgm:spPr/>
      <dgm:t>
        <a:bodyPr/>
        <a:lstStyle/>
        <a:p>
          <a:endParaRPr lang="en-US"/>
        </a:p>
      </dgm:t>
    </dgm:pt>
    <dgm:pt modelId="{66136902-F9DF-43DD-8F9F-0FC4DFBA69F5}">
      <dgm:prSet phldrT="[Text]"/>
      <dgm:spPr/>
      <dgm:t>
        <a:bodyPr/>
        <a:lstStyle/>
        <a:p>
          <a:r>
            <a:rPr lang="en-US" b="1" smtClean="0"/>
            <a:t>Declaration</a:t>
          </a:r>
          <a:endParaRPr lang="en-US" b="1" dirty="0" smtClean="0"/>
        </a:p>
      </dgm:t>
    </dgm:pt>
    <dgm:pt modelId="{4E57B6B7-7D35-4ACE-9EE9-63D51BC67627}" type="parTrans" cxnId="{569F35F5-FC12-4AA5-8B1F-B189C60C1096}">
      <dgm:prSet/>
      <dgm:spPr/>
      <dgm:t>
        <a:bodyPr/>
        <a:lstStyle/>
        <a:p>
          <a:endParaRPr lang="en-US"/>
        </a:p>
      </dgm:t>
    </dgm:pt>
    <dgm:pt modelId="{7BBE669E-D872-48FB-9E48-E527CC21B143}" type="sibTrans" cxnId="{569F35F5-FC12-4AA5-8B1F-B189C60C1096}">
      <dgm:prSet/>
      <dgm:spPr/>
      <dgm:t>
        <a:bodyPr/>
        <a:lstStyle/>
        <a:p>
          <a:endParaRPr lang="en-US"/>
        </a:p>
      </dgm:t>
    </dgm:pt>
    <dgm:pt modelId="{204C2AB1-DC6A-4BC9-BFA4-4345248FCA12}">
      <dgm:prSet phldrT="[Text]"/>
      <dgm:spPr/>
      <dgm:t>
        <a:bodyPr/>
        <a:lstStyle/>
        <a:p>
          <a:r>
            <a:rPr lang="en-US" b="1" smtClean="0"/>
            <a:t>Finalization</a:t>
          </a:r>
          <a:endParaRPr lang="en-US" b="1" dirty="0"/>
        </a:p>
      </dgm:t>
    </dgm:pt>
    <dgm:pt modelId="{63C10A3A-29E6-4C78-B0C9-95CCEE01D413}" type="parTrans" cxnId="{721B106D-1280-44C9-8A67-731D3075D985}">
      <dgm:prSet/>
      <dgm:spPr/>
      <dgm:t>
        <a:bodyPr/>
        <a:lstStyle/>
        <a:p>
          <a:endParaRPr lang="en-US"/>
        </a:p>
      </dgm:t>
    </dgm:pt>
    <dgm:pt modelId="{C7E79902-E173-493E-839B-9E3927AC424C}" type="sibTrans" cxnId="{721B106D-1280-44C9-8A67-731D3075D985}">
      <dgm:prSet/>
      <dgm:spPr/>
      <dgm:t>
        <a:bodyPr/>
        <a:lstStyle/>
        <a:p>
          <a:endParaRPr lang="en-US"/>
        </a:p>
      </dgm:t>
    </dgm:pt>
    <dgm:pt modelId="{F0A461CA-595F-4ED7-A746-A11D52932E9B}">
      <dgm:prSet phldrT="[Text]"/>
      <dgm:spPr/>
      <dgm:t>
        <a:bodyPr/>
        <a:lstStyle/>
        <a:p>
          <a:r>
            <a:rPr lang="en-US" b="1" smtClean="0"/>
            <a:t>Registration</a:t>
          </a:r>
          <a:endParaRPr lang="en-US" b="1" dirty="0" smtClean="0"/>
        </a:p>
      </dgm:t>
    </dgm:pt>
    <dgm:pt modelId="{8674C4EF-3D0D-476E-ACE6-B1FFC5552870}" type="parTrans" cxnId="{5D253439-0E10-4D54-85FC-29588463965D}">
      <dgm:prSet/>
      <dgm:spPr/>
      <dgm:t>
        <a:bodyPr/>
        <a:lstStyle/>
        <a:p>
          <a:endParaRPr lang="en-US"/>
        </a:p>
      </dgm:t>
    </dgm:pt>
    <dgm:pt modelId="{D35559C7-8932-4A81-952E-D4017546F825}" type="sibTrans" cxnId="{5D253439-0E10-4D54-85FC-29588463965D}">
      <dgm:prSet/>
      <dgm:spPr/>
      <dgm:t>
        <a:bodyPr/>
        <a:lstStyle/>
        <a:p>
          <a:endParaRPr lang="en-US"/>
        </a:p>
      </dgm:t>
    </dgm:pt>
    <dgm:pt modelId="{5DC5444D-EDF0-4D72-9395-B7A2B4D0C4C1}">
      <dgm:prSet phldrT="[Text]"/>
      <dgm:spPr/>
      <dgm:t>
        <a:bodyPr/>
        <a:lstStyle/>
        <a:p>
          <a:r>
            <a:rPr lang="en-US" b="1" dirty="0" smtClean="0"/>
            <a:t>Only required for residents</a:t>
          </a:r>
          <a:endParaRPr lang="en-US" b="1" dirty="0"/>
        </a:p>
      </dgm:t>
    </dgm:pt>
    <dgm:pt modelId="{FC9E9F58-9998-443A-AC5F-B10D02683B99}" type="sibTrans" cxnId="{8335DC44-2951-4CEA-9CD9-CF8EE017535A}">
      <dgm:prSet/>
      <dgm:spPr/>
      <dgm:t>
        <a:bodyPr/>
        <a:lstStyle/>
        <a:p>
          <a:endParaRPr lang="en-US"/>
        </a:p>
      </dgm:t>
    </dgm:pt>
    <dgm:pt modelId="{D877E89C-AD91-43CB-BB4C-D9212BB1CB6D}" type="parTrans" cxnId="{8335DC44-2951-4CEA-9CD9-CF8EE017535A}">
      <dgm:prSet/>
      <dgm:spPr/>
      <dgm:t>
        <a:bodyPr/>
        <a:lstStyle/>
        <a:p>
          <a:endParaRPr lang="en-US"/>
        </a:p>
      </dgm:t>
    </dgm:pt>
    <dgm:pt modelId="{875EA67B-67EB-4F9A-B055-965FD3B95F76}">
      <dgm:prSet phldrT="[Text]"/>
      <dgm:spPr/>
      <dgm:t>
        <a:bodyPr/>
        <a:lstStyle/>
        <a:p>
          <a:r>
            <a:rPr lang="en-US" b="1" dirty="0" smtClean="0"/>
            <a:t>Quarterly</a:t>
          </a:r>
          <a:endParaRPr lang="en-US" b="1" dirty="0"/>
        </a:p>
      </dgm:t>
    </dgm:pt>
    <dgm:pt modelId="{B17C813D-1088-4813-87EA-1516FA364FD1}" type="sibTrans" cxnId="{9890E6E4-F63C-4330-BAF9-87614DFC6A54}">
      <dgm:prSet/>
      <dgm:spPr/>
      <dgm:t>
        <a:bodyPr/>
        <a:lstStyle/>
        <a:p>
          <a:endParaRPr lang="en-US"/>
        </a:p>
      </dgm:t>
    </dgm:pt>
    <dgm:pt modelId="{A9CD1030-778E-471B-946A-C29C24662129}" type="parTrans" cxnId="{9890E6E4-F63C-4330-BAF9-87614DFC6A54}">
      <dgm:prSet/>
      <dgm:spPr/>
      <dgm:t>
        <a:bodyPr/>
        <a:lstStyle/>
        <a:p>
          <a:endParaRPr lang="en-US"/>
        </a:p>
      </dgm:t>
    </dgm:pt>
    <dgm:pt modelId="{E69EFD1E-ED42-45C1-BEBB-E1E117CBF2C8}">
      <dgm:prSet phldrT="[Text]"/>
      <dgm:spPr/>
      <dgm:t>
        <a:bodyPr/>
        <a:lstStyle/>
        <a:p>
          <a:r>
            <a:rPr lang="en-US" b="1" dirty="0" smtClean="0"/>
            <a:t>Taxpayers’ responsibility</a:t>
          </a:r>
          <a:endParaRPr lang="en-US" b="1" dirty="0"/>
        </a:p>
      </dgm:t>
    </dgm:pt>
    <dgm:pt modelId="{43C30728-16AF-493F-8B6C-D303B82B5B8F}" type="sibTrans" cxnId="{A0A8B93B-85DD-44EF-AD9D-55CCF4271131}">
      <dgm:prSet/>
      <dgm:spPr/>
      <dgm:t>
        <a:bodyPr/>
        <a:lstStyle/>
        <a:p>
          <a:endParaRPr lang="en-US"/>
        </a:p>
      </dgm:t>
    </dgm:pt>
    <dgm:pt modelId="{3C4E057E-5672-4B38-87C9-206E8B03057B}" type="parTrans" cxnId="{A0A8B93B-85DD-44EF-AD9D-55CCF4271131}">
      <dgm:prSet/>
      <dgm:spPr/>
      <dgm:t>
        <a:bodyPr/>
        <a:lstStyle/>
        <a:p>
          <a:endParaRPr lang="en-US"/>
        </a:p>
      </dgm:t>
    </dgm:pt>
    <dgm:pt modelId="{42C2C9FA-A9DE-41D2-AD5A-3FD8B460E347}">
      <dgm:prSet phldrT="[Text]"/>
      <dgm:spPr/>
      <dgm:t>
        <a:bodyPr/>
        <a:lstStyle/>
        <a:p>
          <a:r>
            <a:rPr lang="en-US" b="1" dirty="0" smtClean="0"/>
            <a:t>Taxpayers’ responsibility</a:t>
          </a:r>
        </a:p>
      </dgm:t>
    </dgm:pt>
    <dgm:pt modelId="{0D150738-AF29-4313-8962-0F200AFC8F74}" type="sibTrans" cxnId="{8E82D086-23E4-414D-AD97-1F0E92BF55BC}">
      <dgm:prSet/>
      <dgm:spPr/>
      <dgm:t>
        <a:bodyPr/>
        <a:lstStyle/>
        <a:p>
          <a:endParaRPr lang="en-US"/>
        </a:p>
      </dgm:t>
    </dgm:pt>
    <dgm:pt modelId="{B4C73145-06F0-4DD5-87CD-01E12BE2936F}" type="parTrans" cxnId="{8E82D086-23E4-414D-AD97-1F0E92BF55BC}">
      <dgm:prSet/>
      <dgm:spPr/>
      <dgm:t>
        <a:bodyPr/>
        <a:lstStyle/>
        <a:p>
          <a:endParaRPr lang="en-US"/>
        </a:p>
      </dgm:t>
    </dgm:pt>
    <dgm:pt modelId="{369F35CB-5ADD-48F2-9F16-8D058EAFBFE2}">
      <dgm:prSet phldrT="[Text]"/>
      <dgm:spPr/>
      <dgm:t>
        <a:bodyPr/>
        <a:lstStyle/>
        <a:p>
          <a:r>
            <a:rPr lang="en-US" b="1" dirty="0" smtClean="0"/>
            <a:t>Taxpayers’ responsibility</a:t>
          </a:r>
          <a:endParaRPr lang="en-US" b="1" dirty="0"/>
        </a:p>
      </dgm:t>
    </dgm:pt>
    <dgm:pt modelId="{25BF41BB-996E-48BF-A4C5-4AC0830BD1F9}" type="parTrans" cxnId="{BA0D7EB9-0F7E-4C01-BA77-D7A5E1BC05AE}">
      <dgm:prSet/>
      <dgm:spPr/>
      <dgm:t>
        <a:bodyPr/>
        <a:lstStyle/>
        <a:p>
          <a:endParaRPr lang="en-US"/>
        </a:p>
      </dgm:t>
    </dgm:pt>
    <dgm:pt modelId="{179F2EEE-2B88-40C7-B63A-A0DF267653D1}" type="sibTrans" cxnId="{BA0D7EB9-0F7E-4C01-BA77-D7A5E1BC05AE}">
      <dgm:prSet/>
      <dgm:spPr/>
      <dgm:t>
        <a:bodyPr/>
        <a:lstStyle/>
        <a:p>
          <a:endParaRPr lang="en-US"/>
        </a:p>
      </dgm:t>
    </dgm:pt>
    <dgm:pt modelId="{83A6E54B-2356-4CD8-BE3A-6BEC37EFB1A0}" type="pres">
      <dgm:prSet presAssocID="{FD574D85-CD2D-435D-BC15-F865E72AC752}" presName="Name0" presStyleCnt="0">
        <dgm:presLayoutVars>
          <dgm:dir/>
          <dgm:animLvl val="lvl"/>
          <dgm:resizeHandles val="exact"/>
        </dgm:presLayoutVars>
      </dgm:prSet>
      <dgm:spPr/>
      <dgm:t>
        <a:bodyPr/>
        <a:lstStyle/>
        <a:p>
          <a:endParaRPr lang="en-US"/>
        </a:p>
      </dgm:t>
    </dgm:pt>
    <dgm:pt modelId="{876DADFE-AB69-4193-92E9-7F31D637E289}" type="pres">
      <dgm:prSet presAssocID="{F0A461CA-595F-4ED7-A746-A11D52932E9B}" presName="linNode" presStyleCnt="0"/>
      <dgm:spPr/>
    </dgm:pt>
    <dgm:pt modelId="{697DE7F0-CAF7-455F-838F-5056BAB59D9E}" type="pres">
      <dgm:prSet presAssocID="{F0A461CA-595F-4ED7-A746-A11D52932E9B}" presName="parTx" presStyleLbl="revTx" presStyleIdx="0" presStyleCnt="3">
        <dgm:presLayoutVars>
          <dgm:chMax val="1"/>
          <dgm:bulletEnabled val="1"/>
        </dgm:presLayoutVars>
      </dgm:prSet>
      <dgm:spPr/>
      <dgm:t>
        <a:bodyPr/>
        <a:lstStyle/>
        <a:p>
          <a:endParaRPr lang="en-US"/>
        </a:p>
      </dgm:t>
    </dgm:pt>
    <dgm:pt modelId="{54F88E88-40AC-4C9C-B5E3-25F6318DAB42}" type="pres">
      <dgm:prSet presAssocID="{F0A461CA-595F-4ED7-A746-A11D52932E9B}" presName="bracket" presStyleLbl="parChTrans1D1" presStyleIdx="0" presStyleCnt="3"/>
      <dgm:spPr/>
    </dgm:pt>
    <dgm:pt modelId="{47F03490-BED0-4F75-AF03-E2D4E9DFD28B}" type="pres">
      <dgm:prSet presAssocID="{F0A461CA-595F-4ED7-A746-A11D52932E9B}" presName="spH" presStyleCnt="0"/>
      <dgm:spPr/>
    </dgm:pt>
    <dgm:pt modelId="{AE4D6C4D-16AD-453C-A629-ADB5E8A5F360}" type="pres">
      <dgm:prSet presAssocID="{F0A461CA-595F-4ED7-A746-A11D52932E9B}" presName="desTx" presStyleLbl="node1" presStyleIdx="0" presStyleCnt="3" custScaleX="80340" custScaleY="173568">
        <dgm:presLayoutVars>
          <dgm:bulletEnabled val="1"/>
        </dgm:presLayoutVars>
      </dgm:prSet>
      <dgm:spPr/>
      <dgm:t>
        <a:bodyPr/>
        <a:lstStyle/>
        <a:p>
          <a:endParaRPr lang="en-US"/>
        </a:p>
      </dgm:t>
    </dgm:pt>
    <dgm:pt modelId="{08D4301F-D9AA-4D49-A710-FE91519DDA55}" type="pres">
      <dgm:prSet presAssocID="{D35559C7-8932-4A81-952E-D4017546F825}" presName="spV" presStyleCnt="0"/>
      <dgm:spPr/>
    </dgm:pt>
    <dgm:pt modelId="{07738453-E755-4B92-B657-EEE90B50DBF7}" type="pres">
      <dgm:prSet presAssocID="{66136902-F9DF-43DD-8F9F-0FC4DFBA69F5}" presName="linNode" presStyleCnt="0"/>
      <dgm:spPr/>
    </dgm:pt>
    <dgm:pt modelId="{99C90C25-053F-4CDF-AD01-F3EF79AEBE34}" type="pres">
      <dgm:prSet presAssocID="{66136902-F9DF-43DD-8F9F-0FC4DFBA69F5}" presName="parTx" presStyleLbl="revTx" presStyleIdx="1" presStyleCnt="3">
        <dgm:presLayoutVars>
          <dgm:chMax val="1"/>
          <dgm:bulletEnabled val="1"/>
        </dgm:presLayoutVars>
      </dgm:prSet>
      <dgm:spPr/>
      <dgm:t>
        <a:bodyPr/>
        <a:lstStyle/>
        <a:p>
          <a:endParaRPr lang="en-US"/>
        </a:p>
      </dgm:t>
    </dgm:pt>
    <dgm:pt modelId="{B0F0B1E4-B354-482C-8947-6C27B65899D0}" type="pres">
      <dgm:prSet presAssocID="{66136902-F9DF-43DD-8F9F-0FC4DFBA69F5}" presName="bracket" presStyleLbl="parChTrans1D1" presStyleIdx="1" presStyleCnt="3"/>
      <dgm:spPr/>
    </dgm:pt>
    <dgm:pt modelId="{E3161920-9A0B-49B4-9B36-0A4A205ED31F}" type="pres">
      <dgm:prSet presAssocID="{66136902-F9DF-43DD-8F9F-0FC4DFBA69F5}" presName="spH" presStyleCnt="0"/>
      <dgm:spPr/>
    </dgm:pt>
    <dgm:pt modelId="{7D6C1C66-02F9-4985-876B-803094E5DB03}" type="pres">
      <dgm:prSet presAssocID="{66136902-F9DF-43DD-8F9F-0FC4DFBA69F5}" presName="desTx" presStyleLbl="node1" presStyleIdx="1" presStyleCnt="3" custScaleX="80340" custScaleY="126788">
        <dgm:presLayoutVars>
          <dgm:bulletEnabled val="1"/>
        </dgm:presLayoutVars>
      </dgm:prSet>
      <dgm:spPr/>
      <dgm:t>
        <a:bodyPr/>
        <a:lstStyle/>
        <a:p>
          <a:endParaRPr lang="en-US"/>
        </a:p>
      </dgm:t>
    </dgm:pt>
    <dgm:pt modelId="{ECF77EF1-9F4B-46DC-842C-205A8F7D90B2}" type="pres">
      <dgm:prSet presAssocID="{7BBE669E-D872-48FB-9E48-E527CC21B143}" presName="spV" presStyleCnt="0"/>
      <dgm:spPr/>
    </dgm:pt>
    <dgm:pt modelId="{BAC251AF-43B9-4D01-9552-8A50E79DC3C6}" type="pres">
      <dgm:prSet presAssocID="{204C2AB1-DC6A-4BC9-BFA4-4345248FCA12}" presName="linNode" presStyleCnt="0"/>
      <dgm:spPr/>
    </dgm:pt>
    <dgm:pt modelId="{B51DE6D7-AD1D-4EAC-ABA2-9988E8624A3B}" type="pres">
      <dgm:prSet presAssocID="{204C2AB1-DC6A-4BC9-BFA4-4345248FCA12}" presName="parTx" presStyleLbl="revTx" presStyleIdx="2" presStyleCnt="3">
        <dgm:presLayoutVars>
          <dgm:chMax val="1"/>
          <dgm:bulletEnabled val="1"/>
        </dgm:presLayoutVars>
      </dgm:prSet>
      <dgm:spPr/>
      <dgm:t>
        <a:bodyPr/>
        <a:lstStyle/>
        <a:p>
          <a:endParaRPr lang="en-US"/>
        </a:p>
      </dgm:t>
    </dgm:pt>
    <dgm:pt modelId="{7B8795E8-BA01-4C2D-AC92-CA35EA9664B5}" type="pres">
      <dgm:prSet presAssocID="{204C2AB1-DC6A-4BC9-BFA4-4345248FCA12}" presName="bracket" presStyleLbl="parChTrans1D1" presStyleIdx="2" presStyleCnt="3"/>
      <dgm:spPr/>
    </dgm:pt>
    <dgm:pt modelId="{6E647BE9-36EE-4BA7-80F9-44B5BEB2187F}" type="pres">
      <dgm:prSet presAssocID="{204C2AB1-DC6A-4BC9-BFA4-4345248FCA12}" presName="spH" presStyleCnt="0"/>
      <dgm:spPr/>
    </dgm:pt>
    <dgm:pt modelId="{C1041693-F74C-4142-8A58-10B2F9D99A87}" type="pres">
      <dgm:prSet presAssocID="{204C2AB1-DC6A-4BC9-BFA4-4345248FCA12}" presName="desTx" presStyleLbl="node1" presStyleIdx="2" presStyleCnt="3" custScaleX="80340" custScaleY="139687">
        <dgm:presLayoutVars>
          <dgm:bulletEnabled val="1"/>
        </dgm:presLayoutVars>
      </dgm:prSet>
      <dgm:spPr/>
      <dgm:t>
        <a:bodyPr/>
        <a:lstStyle/>
        <a:p>
          <a:endParaRPr lang="en-US"/>
        </a:p>
      </dgm:t>
    </dgm:pt>
  </dgm:ptLst>
  <dgm:cxnLst>
    <dgm:cxn modelId="{569F35F5-FC12-4AA5-8B1F-B189C60C1096}" srcId="{FD574D85-CD2D-435D-BC15-F865E72AC752}" destId="{66136902-F9DF-43DD-8F9F-0FC4DFBA69F5}" srcOrd="1" destOrd="0" parTransId="{4E57B6B7-7D35-4ACE-9EE9-63D51BC67627}" sibTransId="{7BBE669E-D872-48FB-9E48-E527CC21B143}"/>
    <dgm:cxn modelId="{5D253439-0E10-4D54-85FC-29588463965D}" srcId="{FD574D85-CD2D-435D-BC15-F865E72AC752}" destId="{F0A461CA-595F-4ED7-A746-A11D52932E9B}" srcOrd="0" destOrd="0" parTransId="{8674C4EF-3D0D-476E-ACE6-B1FFC5552870}" sibTransId="{D35559C7-8932-4A81-952E-D4017546F825}"/>
    <dgm:cxn modelId="{BA0D7EB9-0F7E-4C01-BA77-D7A5E1BC05AE}" srcId="{204C2AB1-DC6A-4BC9-BFA4-4345248FCA12}" destId="{369F35CB-5ADD-48F2-9F16-8D058EAFBFE2}" srcOrd="1" destOrd="0" parTransId="{25BF41BB-996E-48BF-A4C5-4AC0830BD1F9}" sibTransId="{179F2EEE-2B88-40C7-B63A-A0DF267653D1}"/>
    <dgm:cxn modelId="{97CA0296-2E55-4037-8450-003267DACEEA}" type="presOf" srcId="{369F35CB-5ADD-48F2-9F16-8D058EAFBFE2}" destId="{C1041693-F74C-4142-8A58-10B2F9D99A87}" srcOrd="0" destOrd="1" presId="urn:diagrams.loki3.com/BracketList"/>
    <dgm:cxn modelId="{721B106D-1280-44C9-8A67-731D3075D985}" srcId="{FD574D85-CD2D-435D-BC15-F865E72AC752}" destId="{204C2AB1-DC6A-4BC9-BFA4-4345248FCA12}" srcOrd="2" destOrd="0" parTransId="{63C10A3A-29E6-4C78-B0C9-95CCEE01D413}" sibTransId="{C7E79902-E173-493E-839B-9E3927AC424C}"/>
    <dgm:cxn modelId="{8E82D086-23E4-414D-AD97-1F0E92BF55BC}" srcId="{F0A461CA-595F-4ED7-A746-A11D52932E9B}" destId="{42C2C9FA-A9DE-41D2-AD5A-3FD8B460E347}" srcOrd="0" destOrd="0" parTransId="{B4C73145-06F0-4DD5-87CD-01E12BE2936F}" sibTransId="{0D150738-AF29-4313-8962-0F200AFC8F74}"/>
    <dgm:cxn modelId="{4161F316-4D05-41DC-9D60-0FC5E8291BD6}" type="presOf" srcId="{42C2C9FA-A9DE-41D2-AD5A-3FD8B460E347}" destId="{AE4D6C4D-16AD-453C-A629-ADB5E8A5F360}" srcOrd="0" destOrd="0" presId="urn:diagrams.loki3.com/BracketList"/>
    <dgm:cxn modelId="{768FBD19-AEB9-4FAA-ACDF-76B0580A0285}" type="presOf" srcId="{F0A461CA-595F-4ED7-A746-A11D52932E9B}" destId="{697DE7F0-CAF7-455F-838F-5056BAB59D9E}" srcOrd="0" destOrd="0" presId="urn:diagrams.loki3.com/BracketList"/>
    <dgm:cxn modelId="{0120C210-206C-40A2-9352-90AECC48231C}" type="presOf" srcId="{E69EFD1E-ED42-45C1-BEBB-E1E117CBF2C8}" destId="{7D6C1C66-02F9-4985-876B-803094E5DB03}" srcOrd="0" destOrd="0" presId="urn:diagrams.loki3.com/BracketList"/>
    <dgm:cxn modelId="{8ABE5438-8FEE-4DEB-9E7D-AF1453B8D3D6}" type="presOf" srcId="{875EA67B-67EB-4F9A-B055-965FD3B95F76}" destId="{7D6C1C66-02F9-4985-876B-803094E5DB03}" srcOrd="0" destOrd="1" presId="urn:diagrams.loki3.com/BracketList"/>
    <dgm:cxn modelId="{D9272652-C540-4F48-AAD4-4CC49DAC6005}" type="presOf" srcId="{204C2AB1-DC6A-4BC9-BFA4-4345248FCA12}" destId="{B51DE6D7-AD1D-4EAC-ABA2-9988E8624A3B}" srcOrd="0" destOrd="0" presId="urn:diagrams.loki3.com/BracketList"/>
    <dgm:cxn modelId="{5AF59C9F-C871-4B55-B961-A5296197A0F7}" type="presOf" srcId="{FD574D85-CD2D-435D-BC15-F865E72AC752}" destId="{83A6E54B-2356-4CD8-BE3A-6BEC37EFB1A0}" srcOrd="0" destOrd="0" presId="urn:diagrams.loki3.com/BracketList"/>
    <dgm:cxn modelId="{A0A8B93B-85DD-44EF-AD9D-55CCF4271131}" srcId="{66136902-F9DF-43DD-8F9F-0FC4DFBA69F5}" destId="{E69EFD1E-ED42-45C1-BEBB-E1E117CBF2C8}" srcOrd="0" destOrd="0" parTransId="{3C4E057E-5672-4B38-87C9-206E8B03057B}" sibTransId="{43C30728-16AF-493F-8B6C-D303B82B5B8F}"/>
    <dgm:cxn modelId="{9890E6E4-F63C-4330-BAF9-87614DFC6A54}" srcId="{66136902-F9DF-43DD-8F9F-0FC4DFBA69F5}" destId="{875EA67B-67EB-4F9A-B055-965FD3B95F76}" srcOrd="1" destOrd="0" parTransId="{A9CD1030-778E-471B-946A-C29C24662129}" sibTransId="{B17C813D-1088-4813-87EA-1516FA364FD1}"/>
    <dgm:cxn modelId="{A5322C28-7B77-4F2A-8C89-4E920035E1C1}" type="presOf" srcId="{5DC5444D-EDF0-4D72-9395-B7A2B4D0C4C1}" destId="{C1041693-F74C-4142-8A58-10B2F9D99A87}" srcOrd="0" destOrd="0" presId="urn:diagrams.loki3.com/BracketList"/>
    <dgm:cxn modelId="{7FD0073F-7BCD-47A6-834D-D2EEABFA54DA}" type="presOf" srcId="{66136902-F9DF-43DD-8F9F-0FC4DFBA69F5}" destId="{99C90C25-053F-4CDF-AD01-F3EF79AEBE34}" srcOrd="0" destOrd="0" presId="urn:diagrams.loki3.com/BracketList"/>
    <dgm:cxn modelId="{8335DC44-2951-4CEA-9CD9-CF8EE017535A}" srcId="{204C2AB1-DC6A-4BC9-BFA4-4345248FCA12}" destId="{5DC5444D-EDF0-4D72-9395-B7A2B4D0C4C1}" srcOrd="0" destOrd="0" parTransId="{D877E89C-AD91-43CB-BB4C-D9212BB1CB6D}" sibTransId="{FC9E9F58-9998-443A-AC5F-B10D02683B99}"/>
    <dgm:cxn modelId="{7C62E493-9510-4242-A246-8C23E66C32CF}" type="presParOf" srcId="{83A6E54B-2356-4CD8-BE3A-6BEC37EFB1A0}" destId="{876DADFE-AB69-4193-92E9-7F31D637E289}" srcOrd="0" destOrd="0" presId="urn:diagrams.loki3.com/BracketList"/>
    <dgm:cxn modelId="{A9812443-A4BA-4A57-A803-0C39915FF592}" type="presParOf" srcId="{876DADFE-AB69-4193-92E9-7F31D637E289}" destId="{697DE7F0-CAF7-455F-838F-5056BAB59D9E}" srcOrd="0" destOrd="0" presId="urn:diagrams.loki3.com/BracketList"/>
    <dgm:cxn modelId="{5E7AAAA9-7A3B-49EB-A1C9-416766475301}" type="presParOf" srcId="{876DADFE-AB69-4193-92E9-7F31D637E289}" destId="{54F88E88-40AC-4C9C-B5E3-25F6318DAB42}" srcOrd="1" destOrd="0" presId="urn:diagrams.loki3.com/BracketList"/>
    <dgm:cxn modelId="{6886065F-30A6-4273-B56B-A8C1536D4449}" type="presParOf" srcId="{876DADFE-AB69-4193-92E9-7F31D637E289}" destId="{47F03490-BED0-4F75-AF03-E2D4E9DFD28B}" srcOrd="2" destOrd="0" presId="urn:diagrams.loki3.com/BracketList"/>
    <dgm:cxn modelId="{1CC58C33-0D34-44EB-B1D2-B3E812367F9B}" type="presParOf" srcId="{876DADFE-AB69-4193-92E9-7F31D637E289}" destId="{AE4D6C4D-16AD-453C-A629-ADB5E8A5F360}" srcOrd="3" destOrd="0" presId="urn:diagrams.loki3.com/BracketList"/>
    <dgm:cxn modelId="{F59A2E86-AB37-4278-97F0-8103AA42734F}" type="presParOf" srcId="{83A6E54B-2356-4CD8-BE3A-6BEC37EFB1A0}" destId="{08D4301F-D9AA-4D49-A710-FE91519DDA55}" srcOrd="1" destOrd="0" presId="urn:diagrams.loki3.com/BracketList"/>
    <dgm:cxn modelId="{B30BDF7B-453A-4365-AE61-787B2EFED6B3}" type="presParOf" srcId="{83A6E54B-2356-4CD8-BE3A-6BEC37EFB1A0}" destId="{07738453-E755-4B92-B657-EEE90B50DBF7}" srcOrd="2" destOrd="0" presId="urn:diagrams.loki3.com/BracketList"/>
    <dgm:cxn modelId="{8D0979AC-0B33-4D4D-80CB-57E2D1B84C16}" type="presParOf" srcId="{07738453-E755-4B92-B657-EEE90B50DBF7}" destId="{99C90C25-053F-4CDF-AD01-F3EF79AEBE34}" srcOrd="0" destOrd="0" presId="urn:diagrams.loki3.com/BracketList"/>
    <dgm:cxn modelId="{A21C3658-5614-4A9D-AF38-1FEC8116ABC5}" type="presParOf" srcId="{07738453-E755-4B92-B657-EEE90B50DBF7}" destId="{B0F0B1E4-B354-482C-8947-6C27B65899D0}" srcOrd="1" destOrd="0" presId="urn:diagrams.loki3.com/BracketList"/>
    <dgm:cxn modelId="{43B6165A-1024-4156-926E-4C9AB15F9313}" type="presParOf" srcId="{07738453-E755-4B92-B657-EEE90B50DBF7}" destId="{E3161920-9A0B-49B4-9B36-0A4A205ED31F}" srcOrd="2" destOrd="0" presId="urn:diagrams.loki3.com/BracketList"/>
    <dgm:cxn modelId="{75909CC9-4AFD-44C5-ABB2-77236A3D759F}" type="presParOf" srcId="{07738453-E755-4B92-B657-EEE90B50DBF7}" destId="{7D6C1C66-02F9-4985-876B-803094E5DB03}" srcOrd="3" destOrd="0" presId="urn:diagrams.loki3.com/BracketList"/>
    <dgm:cxn modelId="{9C1AAE5C-23A3-4414-87D3-531DEA1F6F26}" type="presParOf" srcId="{83A6E54B-2356-4CD8-BE3A-6BEC37EFB1A0}" destId="{ECF77EF1-9F4B-46DC-842C-205A8F7D90B2}" srcOrd="3" destOrd="0" presId="urn:diagrams.loki3.com/BracketList"/>
    <dgm:cxn modelId="{D6A1B011-8D3B-41E0-8C4C-A2992B1F7E75}" type="presParOf" srcId="{83A6E54B-2356-4CD8-BE3A-6BEC37EFB1A0}" destId="{BAC251AF-43B9-4D01-9552-8A50E79DC3C6}" srcOrd="4" destOrd="0" presId="urn:diagrams.loki3.com/BracketList"/>
    <dgm:cxn modelId="{0AD46FEB-E4CB-46F8-BC9A-0BCA5498EFD6}" type="presParOf" srcId="{BAC251AF-43B9-4D01-9552-8A50E79DC3C6}" destId="{B51DE6D7-AD1D-4EAC-ABA2-9988E8624A3B}" srcOrd="0" destOrd="0" presId="urn:diagrams.loki3.com/BracketList"/>
    <dgm:cxn modelId="{BA163C9A-9808-4AD7-8796-2FDEDD404F68}" type="presParOf" srcId="{BAC251AF-43B9-4D01-9552-8A50E79DC3C6}" destId="{7B8795E8-BA01-4C2D-AC92-CA35EA9664B5}" srcOrd="1" destOrd="0" presId="urn:diagrams.loki3.com/BracketList"/>
    <dgm:cxn modelId="{C75C4810-F108-42D8-A994-3BA6C53DD39E}" type="presParOf" srcId="{BAC251AF-43B9-4D01-9552-8A50E79DC3C6}" destId="{6E647BE9-36EE-4BA7-80F9-44B5BEB2187F}" srcOrd="2" destOrd="0" presId="urn:diagrams.loki3.com/BracketList"/>
    <dgm:cxn modelId="{2015DFCD-B5A0-488F-94A0-D7F4D0ACC3A4}" type="presParOf" srcId="{BAC251AF-43B9-4D01-9552-8A50E79DC3C6}" destId="{C1041693-F74C-4142-8A58-10B2F9D99A87}"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496D51-76B2-460C-A95B-F1B165394B08}"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2EAF92D0-2D25-43D1-B703-80B53DF9E27C}">
      <dgm:prSet phldrT="[Text]"/>
      <dgm:spPr/>
      <dgm:t>
        <a:bodyPr/>
        <a:lstStyle/>
        <a:p>
          <a:r>
            <a:rPr lang="en-US" smtClean="0"/>
            <a:t>Tax exemption</a:t>
          </a:r>
          <a:endParaRPr lang="en-US" dirty="0"/>
        </a:p>
      </dgm:t>
    </dgm:pt>
    <dgm:pt modelId="{BB930060-0C95-4514-A5B4-0C250E06EC1A}" type="parTrans" cxnId="{919AB2BA-4EA1-4497-9E17-DDABAFF916A0}">
      <dgm:prSet/>
      <dgm:spPr/>
      <dgm:t>
        <a:bodyPr/>
        <a:lstStyle/>
        <a:p>
          <a:endParaRPr lang="en-US"/>
        </a:p>
      </dgm:t>
    </dgm:pt>
    <dgm:pt modelId="{E44A5627-110B-4BDE-9D27-6CAEC916F2C9}" type="sibTrans" cxnId="{919AB2BA-4EA1-4497-9E17-DDABAFF916A0}">
      <dgm:prSet/>
      <dgm:spPr/>
      <dgm:t>
        <a:bodyPr/>
        <a:lstStyle/>
        <a:p>
          <a:endParaRPr lang="en-US"/>
        </a:p>
      </dgm:t>
    </dgm:pt>
    <dgm:pt modelId="{A758F157-D1A0-4B13-BEB0-EDCAF1C65EEC}">
      <dgm:prSet phldrT="[Text]" custT="1"/>
      <dgm:spPr/>
      <dgm:t>
        <a:bodyPr/>
        <a:lstStyle/>
        <a:p>
          <a:r>
            <a:rPr lang="en-US" sz="1600" dirty="0" smtClean="0"/>
            <a:t>Present for period(s) not exceeding 183 days during the tax year</a:t>
          </a:r>
          <a:endParaRPr lang="en-US" sz="1600" dirty="0"/>
        </a:p>
      </dgm:t>
    </dgm:pt>
    <dgm:pt modelId="{395600F9-E895-4100-BD54-DEA8575067C1}" type="parTrans" cxnId="{D30B7D5D-193A-4A79-84E4-84A961799BDF}">
      <dgm:prSet/>
      <dgm:spPr/>
      <dgm:t>
        <a:bodyPr/>
        <a:lstStyle/>
        <a:p>
          <a:endParaRPr lang="en-US"/>
        </a:p>
      </dgm:t>
    </dgm:pt>
    <dgm:pt modelId="{575F9C59-76A0-4B0B-9D6F-A972E8538AB1}" type="sibTrans" cxnId="{D30B7D5D-193A-4A79-84E4-84A961799BDF}">
      <dgm:prSet/>
      <dgm:spPr/>
      <dgm:t>
        <a:bodyPr/>
        <a:lstStyle/>
        <a:p>
          <a:endParaRPr lang="en-US"/>
        </a:p>
      </dgm:t>
    </dgm:pt>
    <dgm:pt modelId="{02E6AD11-EEEB-4B92-AA67-0ED8184467C6}">
      <dgm:prSet phldrT="[Text]"/>
      <dgm:spPr/>
      <dgm:t>
        <a:bodyPr/>
        <a:lstStyle/>
        <a:p>
          <a:r>
            <a:rPr lang="en-US" dirty="0" smtClean="0"/>
            <a:t>Application</a:t>
          </a:r>
          <a:endParaRPr lang="en-US" dirty="0"/>
        </a:p>
      </dgm:t>
    </dgm:pt>
    <dgm:pt modelId="{D8FE4EB9-31B2-4B90-A459-4477E6AEF777}" type="parTrans" cxnId="{F2590BEF-5ACB-4AE1-AB26-254BFC37BB1D}">
      <dgm:prSet/>
      <dgm:spPr/>
      <dgm:t>
        <a:bodyPr/>
        <a:lstStyle/>
        <a:p>
          <a:endParaRPr lang="en-US"/>
        </a:p>
      </dgm:t>
    </dgm:pt>
    <dgm:pt modelId="{468155C9-0CD6-43EB-84B0-35BDA1A38A5F}" type="sibTrans" cxnId="{F2590BEF-5ACB-4AE1-AB26-254BFC37BB1D}">
      <dgm:prSet/>
      <dgm:spPr/>
      <dgm:t>
        <a:bodyPr/>
        <a:lstStyle/>
        <a:p>
          <a:endParaRPr lang="en-US"/>
        </a:p>
      </dgm:t>
    </dgm:pt>
    <dgm:pt modelId="{8FC3097D-E18C-4CC3-94C0-E82AF4B1F2DC}">
      <dgm:prSet phldrT="[Text]" custT="1"/>
      <dgm:spPr/>
      <dgm:t>
        <a:bodyPr/>
        <a:lstStyle/>
        <a:p>
          <a:r>
            <a:rPr lang="en-US" sz="1600" dirty="0" smtClean="0"/>
            <a:t>Paid by, or on behalf of, a non-resident employer</a:t>
          </a:r>
          <a:endParaRPr lang="en-US" sz="1600" dirty="0"/>
        </a:p>
      </dgm:t>
    </dgm:pt>
    <dgm:pt modelId="{82B64486-A20F-4B2C-903D-372CCFE4C67C}" type="parTrans" cxnId="{80C84B5D-8DBC-4B8D-924E-95724A71D338}">
      <dgm:prSet/>
      <dgm:spPr/>
      <dgm:t>
        <a:bodyPr/>
        <a:lstStyle/>
        <a:p>
          <a:endParaRPr lang="en-US"/>
        </a:p>
      </dgm:t>
    </dgm:pt>
    <dgm:pt modelId="{0DAA9B0A-9A7E-4D79-AF33-437F51E89F6E}" type="sibTrans" cxnId="{80C84B5D-8DBC-4B8D-924E-95724A71D338}">
      <dgm:prSet/>
      <dgm:spPr/>
      <dgm:t>
        <a:bodyPr/>
        <a:lstStyle/>
        <a:p>
          <a:endParaRPr lang="en-US"/>
        </a:p>
      </dgm:t>
    </dgm:pt>
    <dgm:pt modelId="{FDD97C05-8E3A-4D1A-A200-0D4B63FE9EDE}">
      <dgm:prSet phldrT="[Text]" custT="1"/>
      <dgm:spPr/>
      <dgm:t>
        <a:bodyPr/>
        <a:lstStyle/>
        <a:p>
          <a:r>
            <a:rPr lang="en-US" sz="1600" dirty="0" smtClean="0"/>
            <a:t>Remuneration not borne by a permanent establishment/fixed base which the employer has in Vietnam</a:t>
          </a:r>
          <a:endParaRPr lang="en-US" sz="1600" dirty="0"/>
        </a:p>
      </dgm:t>
    </dgm:pt>
    <dgm:pt modelId="{B44E6F8B-E7BA-4250-8C92-9F4422301395}" type="parTrans" cxnId="{1108F32C-68CF-4221-8129-6F794458D19D}">
      <dgm:prSet/>
      <dgm:spPr/>
      <dgm:t>
        <a:bodyPr/>
        <a:lstStyle/>
        <a:p>
          <a:endParaRPr lang="en-US"/>
        </a:p>
      </dgm:t>
    </dgm:pt>
    <dgm:pt modelId="{C65CAE14-F6F3-46CC-879E-8CDA6FC8A2C8}" type="sibTrans" cxnId="{1108F32C-68CF-4221-8129-6F794458D19D}">
      <dgm:prSet/>
      <dgm:spPr/>
      <dgm:t>
        <a:bodyPr/>
        <a:lstStyle/>
        <a:p>
          <a:endParaRPr lang="en-US"/>
        </a:p>
      </dgm:t>
    </dgm:pt>
    <dgm:pt modelId="{7387D618-B97C-4BD5-AAC7-16076008FAAD}">
      <dgm:prSet phldrT="[Text]" custT="1"/>
      <dgm:spPr/>
      <dgm:t>
        <a:bodyPr/>
        <a:lstStyle/>
        <a:p>
          <a:r>
            <a:rPr lang="en-US" sz="1600" dirty="0" smtClean="0"/>
            <a:t>Notification to tax authority is required</a:t>
          </a:r>
          <a:endParaRPr lang="en-US" sz="1600" dirty="0"/>
        </a:p>
      </dgm:t>
    </dgm:pt>
    <dgm:pt modelId="{CA5BD303-266C-444F-A1BA-63CBAB09DAAF}" type="parTrans" cxnId="{6BB16C44-4E5A-44F8-9691-7377630308D8}">
      <dgm:prSet/>
      <dgm:spPr/>
      <dgm:t>
        <a:bodyPr/>
        <a:lstStyle/>
        <a:p>
          <a:endParaRPr lang="en-US"/>
        </a:p>
      </dgm:t>
    </dgm:pt>
    <dgm:pt modelId="{A215D818-957B-44C3-8AA7-AF500D98125F}" type="sibTrans" cxnId="{6BB16C44-4E5A-44F8-9691-7377630308D8}">
      <dgm:prSet/>
      <dgm:spPr/>
      <dgm:t>
        <a:bodyPr/>
        <a:lstStyle/>
        <a:p>
          <a:endParaRPr lang="en-US"/>
        </a:p>
      </dgm:t>
    </dgm:pt>
    <dgm:pt modelId="{A9491671-4552-4395-9B70-DF271DD2BEA0}">
      <dgm:prSet phldrT="[Text]" custT="1"/>
      <dgm:spPr/>
      <dgm:t>
        <a:bodyPr/>
        <a:lstStyle/>
        <a:p>
          <a:r>
            <a:rPr lang="en-US" sz="2100" dirty="0" smtClean="0"/>
            <a:t>Declaration</a:t>
          </a:r>
          <a:endParaRPr lang="en-US" sz="2100" dirty="0"/>
        </a:p>
      </dgm:t>
    </dgm:pt>
    <dgm:pt modelId="{9A720249-4BDA-43E6-B8F7-F077B348CDDC}" type="parTrans" cxnId="{E29C6409-C52C-448F-BDE9-A091F56730D6}">
      <dgm:prSet/>
      <dgm:spPr/>
      <dgm:t>
        <a:bodyPr/>
        <a:lstStyle/>
        <a:p>
          <a:endParaRPr lang="en-US"/>
        </a:p>
      </dgm:t>
    </dgm:pt>
    <dgm:pt modelId="{BE3A5190-4F52-492F-92E9-0C8A55BF2D5F}" type="sibTrans" cxnId="{E29C6409-C52C-448F-BDE9-A091F56730D6}">
      <dgm:prSet/>
      <dgm:spPr/>
      <dgm:t>
        <a:bodyPr/>
        <a:lstStyle/>
        <a:p>
          <a:endParaRPr lang="en-US"/>
        </a:p>
      </dgm:t>
    </dgm:pt>
    <dgm:pt modelId="{C6FDB4BC-340B-455F-96BD-1AFC4E9D861A}">
      <dgm:prSet phldrT="[Text]" custT="1"/>
      <dgm:spPr/>
      <dgm:t>
        <a:bodyPr/>
        <a:lstStyle/>
        <a:p>
          <a:r>
            <a:rPr lang="en-US" sz="1600" dirty="0" smtClean="0"/>
            <a:t>Still required</a:t>
          </a:r>
          <a:endParaRPr lang="en-US" sz="1600" dirty="0"/>
        </a:p>
      </dgm:t>
    </dgm:pt>
    <dgm:pt modelId="{89EBA430-FDDD-49EB-A5AD-1FF9EBC581C6}" type="parTrans" cxnId="{0E687A94-757A-49B1-8EF7-53E542868F93}">
      <dgm:prSet/>
      <dgm:spPr/>
      <dgm:t>
        <a:bodyPr/>
        <a:lstStyle/>
        <a:p>
          <a:endParaRPr lang="en-US"/>
        </a:p>
      </dgm:t>
    </dgm:pt>
    <dgm:pt modelId="{B8EF3C14-1262-4C71-A7AF-11FA234B356F}" type="sibTrans" cxnId="{0E687A94-757A-49B1-8EF7-53E542868F93}">
      <dgm:prSet/>
      <dgm:spPr/>
      <dgm:t>
        <a:bodyPr/>
        <a:lstStyle/>
        <a:p>
          <a:endParaRPr lang="en-US"/>
        </a:p>
      </dgm:t>
    </dgm:pt>
    <dgm:pt modelId="{EBFF7F08-60D6-4C88-B238-6254865D91A0}">
      <dgm:prSet phldrT="[Text]" custT="1"/>
      <dgm:spPr/>
      <dgm:t>
        <a:bodyPr/>
        <a:lstStyle/>
        <a:p>
          <a:r>
            <a:rPr lang="en-US" sz="1600" dirty="0" smtClean="0"/>
            <a:t>Tax resident in another DTA country</a:t>
          </a:r>
          <a:endParaRPr lang="en-US" sz="1600" dirty="0"/>
        </a:p>
      </dgm:t>
    </dgm:pt>
    <dgm:pt modelId="{ED6650E0-2A42-4454-B2DA-951CB6C23FA2}" type="parTrans" cxnId="{4E1B210C-BF7C-4E27-97E1-98440D451C92}">
      <dgm:prSet/>
      <dgm:spPr/>
      <dgm:t>
        <a:bodyPr/>
        <a:lstStyle/>
        <a:p>
          <a:endParaRPr lang="en-US"/>
        </a:p>
      </dgm:t>
    </dgm:pt>
    <dgm:pt modelId="{DF16D375-4D63-41E8-B954-32EAB5589AE8}" type="sibTrans" cxnId="{4E1B210C-BF7C-4E27-97E1-98440D451C92}">
      <dgm:prSet/>
      <dgm:spPr/>
      <dgm:t>
        <a:bodyPr/>
        <a:lstStyle/>
        <a:p>
          <a:endParaRPr lang="en-US"/>
        </a:p>
      </dgm:t>
    </dgm:pt>
    <dgm:pt modelId="{BDC0B6CF-2A69-4712-9961-AFF3130DA22F}" type="pres">
      <dgm:prSet presAssocID="{B6496D51-76B2-460C-A95B-F1B165394B08}" presName="Name0" presStyleCnt="0">
        <dgm:presLayoutVars>
          <dgm:dir/>
          <dgm:animLvl val="lvl"/>
          <dgm:resizeHandles val="exact"/>
        </dgm:presLayoutVars>
      </dgm:prSet>
      <dgm:spPr/>
      <dgm:t>
        <a:bodyPr/>
        <a:lstStyle/>
        <a:p>
          <a:endParaRPr lang="en-US"/>
        </a:p>
      </dgm:t>
    </dgm:pt>
    <dgm:pt modelId="{EDBFCA45-A3B6-4798-A20E-0709F733CB16}" type="pres">
      <dgm:prSet presAssocID="{2EAF92D0-2D25-43D1-B703-80B53DF9E27C}" presName="linNode" presStyleCnt="0"/>
      <dgm:spPr/>
    </dgm:pt>
    <dgm:pt modelId="{24752F2C-56F4-4605-A95D-0B9FA7C2FC2E}" type="pres">
      <dgm:prSet presAssocID="{2EAF92D0-2D25-43D1-B703-80B53DF9E27C}" presName="parTx" presStyleLbl="revTx" presStyleIdx="0" presStyleCnt="3">
        <dgm:presLayoutVars>
          <dgm:chMax val="1"/>
          <dgm:bulletEnabled val="1"/>
        </dgm:presLayoutVars>
      </dgm:prSet>
      <dgm:spPr/>
      <dgm:t>
        <a:bodyPr/>
        <a:lstStyle/>
        <a:p>
          <a:endParaRPr lang="en-US"/>
        </a:p>
      </dgm:t>
    </dgm:pt>
    <dgm:pt modelId="{21D05191-F7A9-4794-BD47-197CCE881750}" type="pres">
      <dgm:prSet presAssocID="{2EAF92D0-2D25-43D1-B703-80B53DF9E27C}" presName="bracket" presStyleLbl="parChTrans1D1" presStyleIdx="0" presStyleCnt="3"/>
      <dgm:spPr/>
    </dgm:pt>
    <dgm:pt modelId="{21D75034-B503-4E50-9882-98E3FF500B98}" type="pres">
      <dgm:prSet presAssocID="{2EAF92D0-2D25-43D1-B703-80B53DF9E27C}" presName="spH" presStyleCnt="0"/>
      <dgm:spPr/>
    </dgm:pt>
    <dgm:pt modelId="{E663B41F-2CAB-421D-B215-9F145D1929E7}" type="pres">
      <dgm:prSet presAssocID="{2EAF92D0-2D25-43D1-B703-80B53DF9E27C}" presName="desTx" presStyleLbl="node1" presStyleIdx="0" presStyleCnt="3">
        <dgm:presLayoutVars>
          <dgm:bulletEnabled val="1"/>
        </dgm:presLayoutVars>
      </dgm:prSet>
      <dgm:spPr/>
      <dgm:t>
        <a:bodyPr/>
        <a:lstStyle/>
        <a:p>
          <a:endParaRPr lang="en-US"/>
        </a:p>
      </dgm:t>
    </dgm:pt>
    <dgm:pt modelId="{1225DF64-C4CD-40BF-856E-A2CCA91AD326}" type="pres">
      <dgm:prSet presAssocID="{E44A5627-110B-4BDE-9D27-6CAEC916F2C9}" presName="spV" presStyleCnt="0"/>
      <dgm:spPr/>
    </dgm:pt>
    <dgm:pt modelId="{82F1DECF-7FF7-467D-861C-BCFA6D614AF0}" type="pres">
      <dgm:prSet presAssocID="{02E6AD11-EEEB-4B92-AA67-0ED8184467C6}" presName="linNode" presStyleCnt="0"/>
      <dgm:spPr/>
    </dgm:pt>
    <dgm:pt modelId="{98ECCCCF-0899-4E9A-8CC5-C1C917D4DDBC}" type="pres">
      <dgm:prSet presAssocID="{02E6AD11-EEEB-4B92-AA67-0ED8184467C6}" presName="parTx" presStyleLbl="revTx" presStyleIdx="1" presStyleCnt="3">
        <dgm:presLayoutVars>
          <dgm:chMax val="1"/>
          <dgm:bulletEnabled val="1"/>
        </dgm:presLayoutVars>
      </dgm:prSet>
      <dgm:spPr/>
      <dgm:t>
        <a:bodyPr/>
        <a:lstStyle/>
        <a:p>
          <a:endParaRPr lang="en-US"/>
        </a:p>
      </dgm:t>
    </dgm:pt>
    <dgm:pt modelId="{4495BCE1-6161-459D-B056-962CAD22E9CF}" type="pres">
      <dgm:prSet presAssocID="{02E6AD11-EEEB-4B92-AA67-0ED8184467C6}" presName="bracket" presStyleLbl="parChTrans1D1" presStyleIdx="1" presStyleCnt="3"/>
      <dgm:spPr/>
    </dgm:pt>
    <dgm:pt modelId="{6C1CC34B-60C0-4E7E-8D7B-9E489F350D23}" type="pres">
      <dgm:prSet presAssocID="{02E6AD11-EEEB-4B92-AA67-0ED8184467C6}" presName="spH" presStyleCnt="0"/>
      <dgm:spPr/>
    </dgm:pt>
    <dgm:pt modelId="{C33A0E55-8DFF-47FD-A9E5-F247563E88CF}" type="pres">
      <dgm:prSet presAssocID="{02E6AD11-EEEB-4B92-AA67-0ED8184467C6}" presName="desTx" presStyleLbl="node1" presStyleIdx="1" presStyleCnt="3">
        <dgm:presLayoutVars>
          <dgm:bulletEnabled val="1"/>
        </dgm:presLayoutVars>
      </dgm:prSet>
      <dgm:spPr/>
      <dgm:t>
        <a:bodyPr/>
        <a:lstStyle/>
        <a:p>
          <a:endParaRPr lang="en-US"/>
        </a:p>
      </dgm:t>
    </dgm:pt>
    <dgm:pt modelId="{5964AEE2-8610-4398-AD9C-1871697A0A92}" type="pres">
      <dgm:prSet presAssocID="{468155C9-0CD6-43EB-84B0-35BDA1A38A5F}" presName="spV" presStyleCnt="0"/>
      <dgm:spPr/>
    </dgm:pt>
    <dgm:pt modelId="{C3FA9529-ED83-4D9B-A32E-2790290E8BD7}" type="pres">
      <dgm:prSet presAssocID="{A9491671-4552-4395-9B70-DF271DD2BEA0}" presName="linNode" presStyleCnt="0"/>
      <dgm:spPr/>
    </dgm:pt>
    <dgm:pt modelId="{DAC0602F-A40E-45E4-A05B-CCEE15CEA5CB}" type="pres">
      <dgm:prSet presAssocID="{A9491671-4552-4395-9B70-DF271DD2BEA0}" presName="parTx" presStyleLbl="revTx" presStyleIdx="2" presStyleCnt="3">
        <dgm:presLayoutVars>
          <dgm:chMax val="1"/>
          <dgm:bulletEnabled val="1"/>
        </dgm:presLayoutVars>
      </dgm:prSet>
      <dgm:spPr/>
      <dgm:t>
        <a:bodyPr/>
        <a:lstStyle/>
        <a:p>
          <a:endParaRPr lang="en-US"/>
        </a:p>
      </dgm:t>
    </dgm:pt>
    <dgm:pt modelId="{3507EC9C-FB34-41E6-AF5B-BBD3B06ED6E1}" type="pres">
      <dgm:prSet presAssocID="{A9491671-4552-4395-9B70-DF271DD2BEA0}" presName="bracket" presStyleLbl="parChTrans1D1" presStyleIdx="2" presStyleCnt="3"/>
      <dgm:spPr/>
    </dgm:pt>
    <dgm:pt modelId="{3DFB4B69-176A-46F2-A0E0-5C95AF7BB0F8}" type="pres">
      <dgm:prSet presAssocID="{A9491671-4552-4395-9B70-DF271DD2BEA0}" presName="spH" presStyleCnt="0"/>
      <dgm:spPr/>
    </dgm:pt>
    <dgm:pt modelId="{93A2470F-4E2B-4723-88A0-6D09A1502BFE}" type="pres">
      <dgm:prSet presAssocID="{A9491671-4552-4395-9B70-DF271DD2BEA0}" presName="desTx" presStyleLbl="node1" presStyleIdx="2" presStyleCnt="3">
        <dgm:presLayoutVars>
          <dgm:bulletEnabled val="1"/>
        </dgm:presLayoutVars>
      </dgm:prSet>
      <dgm:spPr/>
      <dgm:t>
        <a:bodyPr/>
        <a:lstStyle/>
        <a:p>
          <a:endParaRPr lang="en-US"/>
        </a:p>
      </dgm:t>
    </dgm:pt>
  </dgm:ptLst>
  <dgm:cxnLst>
    <dgm:cxn modelId="{EAD9ECBA-EE7D-40D2-9783-F85D43E8FEF2}" type="presOf" srcId="{C6FDB4BC-340B-455F-96BD-1AFC4E9D861A}" destId="{93A2470F-4E2B-4723-88A0-6D09A1502BFE}" srcOrd="0" destOrd="0" presId="urn:diagrams.loki3.com/BracketList"/>
    <dgm:cxn modelId="{E29C6409-C52C-448F-BDE9-A091F56730D6}" srcId="{B6496D51-76B2-460C-A95B-F1B165394B08}" destId="{A9491671-4552-4395-9B70-DF271DD2BEA0}" srcOrd="2" destOrd="0" parTransId="{9A720249-4BDA-43E6-B8F7-F077B348CDDC}" sibTransId="{BE3A5190-4F52-492F-92E9-0C8A55BF2D5F}"/>
    <dgm:cxn modelId="{6BB16C44-4E5A-44F8-9691-7377630308D8}" srcId="{02E6AD11-EEEB-4B92-AA67-0ED8184467C6}" destId="{7387D618-B97C-4BD5-AAC7-16076008FAAD}" srcOrd="0" destOrd="0" parTransId="{CA5BD303-266C-444F-A1BA-63CBAB09DAAF}" sibTransId="{A215D818-957B-44C3-8AA7-AF500D98125F}"/>
    <dgm:cxn modelId="{D30B7D5D-193A-4A79-84E4-84A961799BDF}" srcId="{2EAF92D0-2D25-43D1-B703-80B53DF9E27C}" destId="{A758F157-D1A0-4B13-BEB0-EDCAF1C65EEC}" srcOrd="1" destOrd="0" parTransId="{395600F9-E895-4100-BD54-DEA8575067C1}" sibTransId="{575F9C59-76A0-4B0B-9D6F-A972E8538AB1}"/>
    <dgm:cxn modelId="{F4B8A5DF-44E9-4D4C-8FDA-07EC69DC3C9B}" type="presOf" srcId="{A758F157-D1A0-4B13-BEB0-EDCAF1C65EEC}" destId="{E663B41F-2CAB-421D-B215-9F145D1929E7}" srcOrd="0" destOrd="1" presId="urn:diagrams.loki3.com/BracketList"/>
    <dgm:cxn modelId="{1108F32C-68CF-4221-8129-6F794458D19D}" srcId="{2EAF92D0-2D25-43D1-B703-80B53DF9E27C}" destId="{FDD97C05-8E3A-4D1A-A200-0D4B63FE9EDE}" srcOrd="3" destOrd="0" parTransId="{B44E6F8B-E7BA-4250-8C92-9F4422301395}" sibTransId="{C65CAE14-F6F3-46CC-879E-8CDA6FC8A2C8}"/>
    <dgm:cxn modelId="{F2590BEF-5ACB-4AE1-AB26-254BFC37BB1D}" srcId="{B6496D51-76B2-460C-A95B-F1B165394B08}" destId="{02E6AD11-EEEB-4B92-AA67-0ED8184467C6}" srcOrd="1" destOrd="0" parTransId="{D8FE4EB9-31B2-4B90-A459-4477E6AEF777}" sibTransId="{468155C9-0CD6-43EB-84B0-35BDA1A38A5F}"/>
    <dgm:cxn modelId="{919AB2BA-4EA1-4497-9E17-DDABAFF916A0}" srcId="{B6496D51-76B2-460C-A95B-F1B165394B08}" destId="{2EAF92D0-2D25-43D1-B703-80B53DF9E27C}" srcOrd="0" destOrd="0" parTransId="{BB930060-0C95-4514-A5B4-0C250E06EC1A}" sibTransId="{E44A5627-110B-4BDE-9D27-6CAEC916F2C9}"/>
    <dgm:cxn modelId="{80C84B5D-8DBC-4B8D-924E-95724A71D338}" srcId="{2EAF92D0-2D25-43D1-B703-80B53DF9E27C}" destId="{8FC3097D-E18C-4CC3-94C0-E82AF4B1F2DC}" srcOrd="2" destOrd="0" parTransId="{82B64486-A20F-4B2C-903D-372CCFE4C67C}" sibTransId="{0DAA9B0A-9A7E-4D79-AF33-437F51E89F6E}"/>
    <dgm:cxn modelId="{A7A155C5-9610-4621-9B2A-DFB051FF4326}" type="presOf" srcId="{FDD97C05-8E3A-4D1A-A200-0D4B63FE9EDE}" destId="{E663B41F-2CAB-421D-B215-9F145D1929E7}" srcOrd="0" destOrd="3" presId="urn:diagrams.loki3.com/BracketList"/>
    <dgm:cxn modelId="{0E5EF956-85AD-4CD0-BCA2-5623E6EB3EF7}" type="presOf" srcId="{B6496D51-76B2-460C-A95B-F1B165394B08}" destId="{BDC0B6CF-2A69-4712-9961-AFF3130DA22F}" srcOrd="0" destOrd="0" presId="urn:diagrams.loki3.com/BracketList"/>
    <dgm:cxn modelId="{638BCA41-65DE-45D7-B9C6-D453787B33E1}" type="presOf" srcId="{8FC3097D-E18C-4CC3-94C0-E82AF4B1F2DC}" destId="{E663B41F-2CAB-421D-B215-9F145D1929E7}" srcOrd="0" destOrd="2" presId="urn:diagrams.loki3.com/BracketList"/>
    <dgm:cxn modelId="{19F8DB40-0477-4D8A-8782-8C386C2A8B7C}" type="presOf" srcId="{7387D618-B97C-4BD5-AAC7-16076008FAAD}" destId="{C33A0E55-8DFF-47FD-A9E5-F247563E88CF}" srcOrd="0" destOrd="0" presId="urn:diagrams.loki3.com/BracketList"/>
    <dgm:cxn modelId="{4E1B210C-BF7C-4E27-97E1-98440D451C92}" srcId="{2EAF92D0-2D25-43D1-B703-80B53DF9E27C}" destId="{EBFF7F08-60D6-4C88-B238-6254865D91A0}" srcOrd="0" destOrd="0" parTransId="{ED6650E0-2A42-4454-B2DA-951CB6C23FA2}" sibTransId="{DF16D375-4D63-41E8-B954-32EAB5589AE8}"/>
    <dgm:cxn modelId="{E5CBEC16-FB27-4087-B5C7-536C12934180}" type="presOf" srcId="{A9491671-4552-4395-9B70-DF271DD2BEA0}" destId="{DAC0602F-A40E-45E4-A05B-CCEE15CEA5CB}" srcOrd="0" destOrd="0" presId="urn:diagrams.loki3.com/BracketList"/>
    <dgm:cxn modelId="{D2D84A60-D118-4BA7-8FD7-BF52BED3A78B}" type="presOf" srcId="{2EAF92D0-2D25-43D1-B703-80B53DF9E27C}" destId="{24752F2C-56F4-4605-A95D-0B9FA7C2FC2E}" srcOrd="0" destOrd="0" presId="urn:diagrams.loki3.com/BracketList"/>
    <dgm:cxn modelId="{0E687A94-757A-49B1-8EF7-53E542868F93}" srcId="{A9491671-4552-4395-9B70-DF271DD2BEA0}" destId="{C6FDB4BC-340B-455F-96BD-1AFC4E9D861A}" srcOrd="0" destOrd="0" parTransId="{89EBA430-FDDD-49EB-A5AD-1FF9EBC581C6}" sibTransId="{B8EF3C14-1262-4C71-A7AF-11FA234B356F}"/>
    <dgm:cxn modelId="{5CD0CB31-4674-4F83-B8E2-0B953589F204}" type="presOf" srcId="{02E6AD11-EEEB-4B92-AA67-0ED8184467C6}" destId="{98ECCCCF-0899-4E9A-8CC5-C1C917D4DDBC}" srcOrd="0" destOrd="0" presId="urn:diagrams.loki3.com/BracketList"/>
    <dgm:cxn modelId="{915CDFF7-2A53-4593-A37E-D487F284805A}" type="presOf" srcId="{EBFF7F08-60D6-4C88-B238-6254865D91A0}" destId="{E663B41F-2CAB-421D-B215-9F145D1929E7}" srcOrd="0" destOrd="0" presId="urn:diagrams.loki3.com/BracketList"/>
    <dgm:cxn modelId="{10CFEEFF-F6E4-4720-8170-B3BBF1626F4B}" type="presParOf" srcId="{BDC0B6CF-2A69-4712-9961-AFF3130DA22F}" destId="{EDBFCA45-A3B6-4798-A20E-0709F733CB16}" srcOrd="0" destOrd="0" presId="urn:diagrams.loki3.com/BracketList"/>
    <dgm:cxn modelId="{98DE59FD-379F-4EB1-8385-0E7313BE043B}" type="presParOf" srcId="{EDBFCA45-A3B6-4798-A20E-0709F733CB16}" destId="{24752F2C-56F4-4605-A95D-0B9FA7C2FC2E}" srcOrd="0" destOrd="0" presId="urn:diagrams.loki3.com/BracketList"/>
    <dgm:cxn modelId="{0D949507-9AEC-45A3-B88C-DD79174850E5}" type="presParOf" srcId="{EDBFCA45-A3B6-4798-A20E-0709F733CB16}" destId="{21D05191-F7A9-4794-BD47-197CCE881750}" srcOrd="1" destOrd="0" presId="urn:diagrams.loki3.com/BracketList"/>
    <dgm:cxn modelId="{8AF161E0-F1A7-4013-8DE9-7E1ADA919717}" type="presParOf" srcId="{EDBFCA45-A3B6-4798-A20E-0709F733CB16}" destId="{21D75034-B503-4E50-9882-98E3FF500B98}" srcOrd="2" destOrd="0" presId="urn:diagrams.loki3.com/BracketList"/>
    <dgm:cxn modelId="{5133943A-F8C2-4FF1-B18E-D739350C540F}" type="presParOf" srcId="{EDBFCA45-A3B6-4798-A20E-0709F733CB16}" destId="{E663B41F-2CAB-421D-B215-9F145D1929E7}" srcOrd="3" destOrd="0" presId="urn:diagrams.loki3.com/BracketList"/>
    <dgm:cxn modelId="{6FB8A651-742A-49DA-B4A6-DE7A2E2BE07A}" type="presParOf" srcId="{BDC0B6CF-2A69-4712-9961-AFF3130DA22F}" destId="{1225DF64-C4CD-40BF-856E-A2CCA91AD326}" srcOrd="1" destOrd="0" presId="urn:diagrams.loki3.com/BracketList"/>
    <dgm:cxn modelId="{EEAE6855-F756-412F-A6D5-BDF4155D9C96}" type="presParOf" srcId="{BDC0B6CF-2A69-4712-9961-AFF3130DA22F}" destId="{82F1DECF-7FF7-467D-861C-BCFA6D614AF0}" srcOrd="2" destOrd="0" presId="urn:diagrams.loki3.com/BracketList"/>
    <dgm:cxn modelId="{6B8074E2-30DB-43CF-BAA4-48A1ACA71C31}" type="presParOf" srcId="{82F1DECF-7FF7-467D-861C-BCFA6D614AF0}" destId="{98ECCCCF-0899-4E9A-8CC5-C1C917D4DDBC}" srcOrd="0" destOrd="0" presId="urn:diagrams.loki3.com/BracketList"/>
    <dgm:cxn modelId="{52D1F717-C31F-4E4A-9B55-D881A96FF7BD}" type="presParOf" srcId="{82F1DECF-7FF7-467D-861C-BCFA6D614AF0}" destId="{4495BCE1-6161-459D-B056-962CAD22E9CF}" srcOrd="1" destOrd="0" presId="urn:diagrams.loki3.com/BracketList"/>
    <dgm:cxn modelId="{49D70BEC-46B9-43F8-8351-5E0078F52DF0}" type="presParOf" srcId="{82F1DECF-7FF7-467D-861C-BCFA6D614AF0}" destId="{6C1CC34B-60C0-4E7E-8D7B-9E489F350D23}" srcOrd="2" destOrd="0" presId="urn:diagrams.loki3.com/BracketList"/>
    <dgm:cxn modelId="{FFDBD1A9-DA7A-45D9-A91D-3784C919A537}" type="presParOf" srcId="{82F1DECF-7FF7-467D-861C-BCFA6D614AF0}" destId="{C33A0E55-8DFF-47FD-A9E5-F247563E88CF}" srcOrd="3" destOrd="0" presId="urn:diagrams.loki3.com/BracketList"/>
    <dgm:cxn modelId="{C06814B0-6CE7-4019-8695-739F6D322583}" type="presParOf" srcId="{BDC0B6CF-2A69-4712-9961-AFF3130DA22F}" destId="{5964AEE2-8610-4398-AD9C-1871697A0A92}" srcOrd="3" destOrd="0" presId="urn:diagrams.loki3.com/BracketList"/>
    <dgm:cxn modelId="{BA1E17DC-3312-43BE-B5EB-16D0F319EF45}" type="presParOf" srcId="{BDC0B6CF-2A69-4712-9961-AFF3130DA22F}" destId="{C3FA9529-ED83-4D9B-A32E-2790290E8BD7}" srcOrd="4" destOrd="0" presId="urn:diagrams.loki3.com/BracketList"/>
    <dgm:cxn modelId="{8A9F3862-14A0-45EA-AFE5-10E315441332}" type="presParOf" srcId="{C3FA9529-ED83-4D9B-A32E-2790290E8BD7}" destId="{DAC0602F-A40E-45E4-A05B-CCEE15CEA5CB}" srcOrd="0" destOrd="0" presId="urn:diagrams.loki3.com/BracketList"/>
    <dgm:cxn modelId="{AEF9E1CC-E283-4EFF-AB0E-94B567BF80FF}" type="presParOf" srcId="{C3FA9529-ED83-4D9B-A32E-2790290E8BD7}" destId="{3507EC9C-FB34-41E6-AF5B-BBD3B06ED6E1}" srcOrd="1" destOrd="0" presId="urn:diagrams.loki3.com/BracketList"/>
    <dgm:cxn modelId="{5CE8A90D-32C9-42A6-A4A4-70A23974CD35}" type="presParOf" srcId="{C3FA9529-ED83-4D9B-A32E-2790290E8BD7}" destId="{3DFB4B69-176A-46F2-A0E0-5C95AF7BB0F8}" srcOrd="2" destOrd="0" presId="urn:diagrams.loki3.com/BracketList"/>
    <dgm:cxn modelId="{4AFECB49-5A86-4BEA-BB66-FAF237270B1B}" type="presParOf" srcId="{C3FA9529-ED83-4D9B-A32E-2790290E8BD7}" destId="{93A2470F-4E2B-4723-88A0-6D09A1502BF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90C25-053F-4CDF-AD01-F3EF79AEBE34}">
      <dsp:nvSpPr>
        <dsp:cNvPr id="0" name=""/>
        <dsp:cNvSpPr/>
      </dsp:nvSpPr>
      <dsp:spPr>
        <a:xfrm>
          <a:off x="83075" y="1725642"/>
          <a:ext cx="120969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1" kern="1200" smtClean="0"/>
            <a:t>Conditions</a:t>
          </a:r>
          <a:endParaRPr lang="en-US" sz="1500" b="1" kern="1200" dirty="0" smtClean="0"/>
        </a:p>
      </dsp:txBody>
      <dsp:txXfrm>
        <a:off x="83075" y="1725642"/>
        <a:ext cx="1209691" cy="297000"/>
      </dsp:txXfrm>
    </dsp:sp>
    <dsp:sp modelId="{B0F0B1E4-B354-482C-8947-6C27B65899D0}">
      <dsp:nvSpPr>
        <dsp:cNvPr id="0" name=""/>
        <dsp:cNvSpPr/>
      </dsp:nvSpPr>
      <dsp:spPr>
        <a:xfrm>
          <a:off x="1212056" y="1393836"/>
          <a:ext cx="241938" cy="9466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C1C66-02F9-4985-876B-803094E5DB03}">
      <dsp:nvSpPr>
        <dsp:cNvPr id="0" name=""/>
        <dsp:cNvSpPr/>
      </dsp:nvSpPr>
      <dsp:spPr>
        <a:xfrm>
          <a:off x="1550770" y="1393836"/>
          <a:ext cx="3290360" cy="9466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Being present in Vietnam for 183 days or more in a tax year; or</a:t>
          </a:r>
          <a:endParaRPr lang="en-US" sz="1500" kern="1200" dirty="0"/>
        </a:p>
        <a:p>
          <a:pPr marL="114300" lvl="1" indent="-114300" algn="l" defTabSz="666750">
            <a:lnSpc>
              <a:spcPct val="90000"/>
            </a:lnSpc>
            <a:spcBef>
              <a:spcPct val="0"/>
            </a:spcBef>
            <a:spcAft>
              <a:spcPct val="15000"/>
            </a:spcAft>
            <a:buChar char="••"/>
          </a:pPr>
          <a:r>
            <a:rPr lang="en-US" sz="1500" kern="1200" dirty="0" smtClean="0"/>
            <a:t>Having a regular residential location in Vietnam</a:t>
          </a:r>
          <a:endParaRPr lang="en-US" sz="1500" kern="1200" dirty="0"/>
        </a:p>
      </dsp:txBody>
      <dsp:txXfrm>
        <a:off x="1550770" y="1393836"/>
        <a:ext cx="3290360" cy="946687"/>
      </dsp:txXfrm>
    </dsp:sp>
    <dsp:sp modelId="{B51DE6D7-AD1D-4EAC-ABA2-9988E8624A3B}">
      <dsp:nvSpPr>
        <dsp:cNvPr id="0" name=""/>
        <dsp:cNvSpPr/>
      </dsp:nvSpPr>
      <dsp:spPr>
        <a:xfrm>
          <a:off x="75539" y="2380877"/>
          <a:ext cx="1209691" cy="4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1" kern="1200" dirty="0" smtClean="0"/>
            <a:t>Taxable income</a:t>
          </a:r>
          <a:endParaRPr lang="en-US" sz="1500" b="1" kern="1200" dirty="0"/>
        </a:p>
      </dsp:txBody>
      <dsp:txXfrm>
        <a:off x="75539" y="2380877"/>
        <a:ext cx="1209691" cy="473343"/>
      </dsp:txXfrm>
    </dsp:sp>
    <dsp:sp modelId="{7B8795E8-BA01-4C2D-AC92-CA35EA9664B5}">
      <dsp:nvSpPr>
        <dsp:cNvPr id="0" name=""/>
        <dsp:cNvSpPr/>
      </dsp:nvSpPr>
      <dsp:spPr>
        <a:xfrm>
          <a:off x="1212056" y="2394524"/>
          <a:ext cx="241938" cy="4733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041693-F74C-4142-8A58-10B2F9D99A87}">
      <dsp:nvSpPr>
        <dsp:cNvPr id="0" name=""/>
        <dsp:cNvSpPr/>
      </dsp:nvSpPr>
      <dsp:spPr>
        <a:xfrm>
          <a:off x="1550770" y="2394524"/>
          <a:ext cx="3290360" cy="4733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Worldwide income</a:t>
          </a:r>
          <a:endParaRPr lang="en-US" sz="1500" kern="1200" dirty="0"/>
        </a:p>
      </dsp:txBody>
      <dsp:txXfrm>
        <a:off x="1550770" y="2394524"/>
        <a:ext cx="3290360" cy="473343"/>
      </dsp:txXfrm>
    </dsp:sp>
    <dsp:sp modelId="{62333198-0866-467B-A706-10328610F713}">
      <dsp:nvSpPr>
        <dsp:cNvPr id="0" name=""/>
        <dsp:cNvSpPr/>
      </dsp:nvSpPr>
      <dsp:spPr>
        <a:xfrm>
          <a:off x="2364" y="2931149"/>
          <a:ext cx="120969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1" kern="1200" dirty="0" smtClean="0"/>
            <a:t>Exemption</a:t>
          </a:r>
          <a:endParaRPr lang="en-US" sz="1500" b="1" kern="1200" dirty="0"/>
        </a:p>
      </dsp:txBody>
      <dsp:txXfrm>
        <a:off x="2364" y="2931149"/>
        <a:ext cx="1209691" cy="297000"/>
      </dsp:txXfrm>
    </dsp:sp>
    <dsp:sp modelId="{02DB7B52-CF4E-4AE7-9D54-FF941D63E429}">
      <dsp:nvSpPr>
        <dsp:cNvPr id="0" name=""/>
        <dsp:cNvSpPr/>
      </dsp:nvSpPr>
      <dsp:spPr>
        <a:xfrm>
          <a:off x="1212056" y="2921867"/>
          <a:ext cx="241938" cy="31556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CE18D7-5E4E-4835-9815-E57F4E5F946B}">
      <dsp:nvSpPr>
        <dsp:cNvPr id="0" name=""/>
        <dsp:cNvSpPr/>
      </dsp:nvSpPr>
      <dsp:spPr>
        <a:xfrm>
          <a:off x="1550770" y="2921867"/>
          <a:ext cx="3290360" cy="31556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Impossible – Tax credit instead</a:t>
          </a:r>
          <a:endParaRPr lang="en-US" sz="1500" kern="1200" dirty="0"/>
        </a:p>
      </dsp:txBody>
      <dsp:txXfrm>
        <a:off x="1550770" y="2921867"/>
        <a:ext cx="3290360" cy="31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90C25-053F-4CDF-AD01-F3EF79AEBE34}">
      <dsp:nvSpPr>
        <dsp:cNvPr id="0" name=""/>
        <dsp:cNvSpPr/>
      </dsp:nvSpPr>
      <dsp:spPr>
        <a:xfrm>
          <a:off x="142470" y="1650946"/>
          <a:ext cx="126504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1" kern="1200" dirty="0" smtClean="0">
              <a:solidFill>
                <a:schemeClr val="accent3">
                  <a:lumMod val="75000"/>
                </a:schemeClr>
              </a:solidFill>
            </a:rPr>
            <a:t>Conditions</a:t>
          </a:r>
        </a:p>
      </dsp:txBody>
      <dsp:txXfrm>
        <a:off x="142470" y="1650946"/>
        <a:ext cx="1265040" cy="297000"/>
      </dsp:txXfrm>
    </dsp:sp>
    <dsp:sp modelId="{B0F0B1E4-B354-482C-8947-6C27B65899D0}">
      <dsp:nvSpPr>
        <dsp:cNvPr id="0" name=""/>
        <dsp:cNvSpPr/>
      </dsp:nvSpPr>
      <dsp:spPr>
        <a:xfrm>
          <a:off x="1383100" y="1437478"/>
          <a:ext cx="253008" cy="723937"/>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C1C66-02F9-4985-876B-803094E5DB03}">
      <dsp:nvSpPr>
        <dsp:cNvPr id="0" name=""/>
        <dsp:cNvSpPr/>
      </dsp:nvSpPr>
      <dsp:spPr>
        <a:xfrm>
          <a:off x="1621725" y="1437478"/>
          <a:ext cx="2483270" cy="72393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Not falling into the conditions of resident taxpayers</a:t>
          </a:r>
          <a:endParaRPr lang="en-US" sz="1500" kern="1200" dirty="0"/>
        </a:p>
      </dsp:txBody>
      <dsp:txXfrm>
        <a:off x="1621725" y="1437478"/>
        <a:ext cx="2483270" cy="723937"/>
      </dsp:txXfrm>
    </dsp:sp>
    <dsp:sp modelId="{B51DE6D7-AD1D-4EAC-ABA2-9988E8624A3B}">
      <dsp:nvSpPr>
        <dsp:cNvPr id="0" name=""/>
        <dsp:cNvSpPr/>
      </dsp:nvSpPr>
      <dsp:spPr>
        <a:xfrm>
          <a:off x="142470" y="2215415"/>
          <a:ext cx="1265040" cy="47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1" kern="1200" dirty="0" smtClean="0">
              <a:solidFill>
                <a:schemeClr val="accent3">
                  <a:lumMod val="75000"/>
                </a:schemeClr>
              </a:solidFill>
            </a:rPr>
            <a:t>Taxable income</a:t>
          </a:r>
          <a:endParaRPr lang="en-US" sz="1500" b="1" kern="1200" dirty="0">
            <a:solidFill>
              <a:schemeClr val="accent3">
                <a:lumMod val="75000"/>
              </a:schemeClr>
            </a:solidFill>
          </a:endParaRPr>
        </a:p>
      </dsp:txBody>
      <dsp:txXfrm>
        <a:off x="142470" y="2215415"/>
        <a:ext cx="1265040" cy="473343"/>
      </dsp:txXfrm>
    </dsp:sp>
    <dsp:sp modelId="{7B8795E8-BA01-4C2D-AC92-CA35EA9664B5}">
      <dsp:nvSpPr>
        <dsp:cNvPr id="0" name=""/>
        <dsp:cNvSpPr/>
      </dsp:nvSpPr>
      <dsp:spPr>
        <a:xfrm>
          <a:off x="1383100" y="2215415"/>
          <a:ext cx="253008" cy="473343"/>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041693-F74C-4142-8A58-10B2F9D99A87}">
      <dsp:nvSpPr>
        <dsp:cNvPr id="0" name=""/>
        <dsp:cNvSpPr/>
      </dsp:nvSpPr>
      <dsp:spPr>
        <a:xfrm>
          <a:off x="1621725" y="2215415"/>
          <a:ext cx="2483270" cy="47334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Vietnam-sourced income</a:t>
          </a:r>
          <a:endParaRPr lang="en-US" sz="1500" kern="1200" dirty="0"/>
        </a:p>
      </dsp:txBody>
      <dsp:txXfrm>
        <a:off x="1621725" y="2215415"/>
        <a:ext cx="2483270" cy="473343"/>
      </dsp:txXfrm>
    </dsp:sp>
    <dsp:sp modelId="{C9C728F8-A723-4E3A-8B7B-18E1D24F1B53}">
      <dsp:nvSpPr>
        <dsp:cNvPr id="0" name=""/>
        <dsp:cNvSpPr/>
      </dsp:nvSpPr>
      <dsp:spPr>
        <a:xfrm>
          <a:off x="188310" y="2752040"/>
          <a:ext cx="126504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1" kern="1200" dirty="0" smtClean="0"/>
            <a:t>Exemption</a:t>
          </a:r>
          <a:endParaRPr lang="en-US" sz="1500" b="1" kern="1200" dirty="0"/>
        </a:p>
      </dsp:txBody>
      <dsp:txXfrm>
        <a:off x="188310" y="2752040"/>
        <a:ext cx="1265040" cy="297000"/>
      </dsp:txXfrm>
    </dsp:sp>
    <dsp:sp modelId="{54A61E35-9F33-4F03-AC45-C94D1DBFE73D}">
      <dsp:nvSpPr>
        <dsp:cNvPr id="0" name=""/>
        <dsp:cNvSpPr/>
      </dsp:nvSpPr>
      <dsp:spPr>
        <a:xfrm>
          <a:off x="1383100" y="2742759"/>
          <a:ext cx="253008" cy="315562"/>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8BF97A-6BAC-4459-8C9C-306BA1F791D7}">
      <dsp:nvSpPr>
        <dsp:cNvPr id="0" name=""/>
        <dsp:cNvSpPr/>
      </dsp:nvSpPr>
      <dsp:spPr>
        <a:xfrm>
          <a:off x="1621725" y="2742759"/>
          <a:ext cx="3440910" cy="3155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Possible</a:t>
          </a:r>
          <a:endParaRPr lang="en-US" sz="1500" kern="1200" dirty="0"/>
        </a:p>
      </dsp:txBody>
      <dsp:txXfrm>
        <a:off x="1621725" y="2742759"/>
        <a:ext cx="3440910" cy="315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93C1-C901-43D0-BC79-FD3EF74B2023}">
      <dsp:nvSpPr>
        <dsp:cNvPr id="0" name=""/>
        <dsp:cNvSpPr/>
      </dsp:nvSpPr>
      <dsp:spPr>
        <a:xfrm>
          <a:off x="0" y="317441"/>
          <a:ext cx="3987998" cy="604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Taxable Income</a:t>
          </a:r>
          <a:endParaRPr lang="en-US" sz="2100" kern="1200" dirty="0"/>
        </a:p>
      </dsp:txBody>
      <dsp:txXfrm>
        <a:off x="0" y="317441"/>
        <a:ext cx="3987998" cy="604800"/>
      </dsp:txXfrm>
    </dsp:sp>
    <dsp:sp modelId="{76CD729B-BE23-4F5D-B992-DDC34F81401F}">
      <dsp:nvSpPr>
        <dsp:cNvPr id="0" name=""/>
        <dsp:cNvSpPr/>
      </dsp:nvSpPr>
      <dsp:spPr>
        <a:xfrm>
          <a:off x="41" y="922241"/>
          <a:ext cx="3987998" cy="313264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smtClean="0"/>
            <a:t>Income in the form of salaries, wages, remuneration</a:t>
          </a:r>
          <a:endParaRPr lang="en-US" sz="2100" kern="1200" dirty="0"/>
        </a:p>
        <a:p>
          <a:pPr marL="228600" lvl="1" indent="-228600" algn="l" defTabSz="933450">
            <a:lnSpc>
              <a:spcPct val="90000"/>
            </a:lnSpc>
            <a:spcBef>
              <a:spcPct val="0"/>
            </a:spcBef>
            <a:spcAft>
              <a:spcPct val="15000"/>
            </a:spcAft>
            <a:buChar char="••"/>
          </a:pPr>
          <a:r>
            <a:rPr lang="en-US" sz="2100" kern="1200" dirty="0" smtClean="0"/>
            <a:t>Bonus</a:t>
          </a:r>
          <a:endParaRPr lang="en-US" sz="2100" kern="1200" dirty="0"/>
        </a:p>
        <a:p>
          <a:pPr marL="228600" lvl="1" indent="-228600" algn="l" defTabSz="933450">
            <a:lnSpc>
              <a:spcPct val="90000"/>
            </a:lnSpc>
            <a:spcBef>
              <a:spcPct val="0"/>
            </a:spcBef>
            <a:spcAft>
              <a:spcPct val="15000"/>
            </a:spcAft>
            <a:buChar char="••"/>
          </a:pPr>
          <a:r>
            <a:rPr lang="en-GB" sz="2100" kern="1200" dirty="0" smtClean="0"/>
            <a:t>Allowances</a:t>
          </a:r>
          <a:endParaRPr lang="en-US" sz="2100" kern="1200" dirty="0"/>
        </a:p>
        <a:p>
          <a:pPr marL="228600" lvl="1" indent="-228600" algn="l" defTabSz="933450">
            <a:lnSpc>
              <a:spcPct val="90000"/>
            </a:lnSpc>
            <a:spcBef>
              <a:spcPct val="0"/>
            </a:spcBef>
            <a:spcAft>
              <a:spcPct val="15000"/>
            </a:spcAft>
            <a:buChar char="••"/>
          </a:pPr>
          <a:r>
            <a:rPr lang="en-GB" sz="2100" kern="1200" dirty="0" smtClean="0"/>
            <a:t>Housing benefit (capped)</a:t>
          </a:r>
          <a:endParaRPr lang="en-US" sz="2100" kern="1200" dirty="0"/>
        </a:p>
        <a:p>
          <a:pPr marL="228600" lvl="1" indent="-228600" algn="l" defTabSz="933450">
            <a:lnSpc>
              <a:spcPct val="90000"/>
            </a:lnSpc>
            <a:spcBef>
              <a:spcPct val="0"/>
            </a:spcBef>
            <a:spcAft>
              <a:spcPct val="15000"/>
            </a:spcAft>
            <a:buChar char="••"/>
          </a:pPr>
          <a:r>
            <a:rPr lang="en-GB" sz="2100" kern="1200" dirty="0" smtClean="0"/>
            <a:t>Other benefits in-cash or in-kind</a:t>
          </a:r>
          <a:endParaRPr lang="en-US" sz="2100" kern="1200" dirty="0"/>
        </a:p>
      </dsp:txBody>
      <dsp:txXfrm>
        <a:off x="41" y="922241"/>
        <a:ext cx="3987998" cy="3132645"/>
      </dsp:txXfrm>
    </dsp:sp>
    <dsp:sp modelId="{B70F70B1-D1DE-4B0A-908C-14744A3AB28C}">
      <dsp:nvSpPr>
        <dsp:cNvPr id="0" name=""/>
        <dsp:cNvSpPr/>
      </dsp:nvSpPr>
      <dsp:spPr>
        <a:xfrm>
          <a:off x="4546359" y="317441"/>
          <a:ext cx="3987998" cy="6048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Non-taxable Income</a:t>
          </a:r>
          <a:endParaRPr lang="en-US" sz="2100" kern="1200" dirty="0"/>
        </a:p>
      </dsp:txBody>
      <dsp:txXfrm>
        <a:off x="4546359" y="317441"/>
        <a:ext cx="3987998" cy="604800"/>
      </dsp:txXfrm>
    </dsp:sp>
    <dsp:sp modelId="{7638C3DC-A82E-4C7E-8F43-0AA911DABE18}">
      <dsp:nvSpPr>
        <dsp:cNvPr id="0" name=""/>
        <dsp:cNvSpPr/>
      </dsp:nvSpPr>
      <dsp:spPr>
        <a:xfrm>
          <a:off x="4546401" y="912592"/>
          <a:ext cx="3987998" cy="313264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Relocation allowance (to VN)</a:t>
          </a:r>
          <a:endParaRPr lang="en-US" sz="2100" kern="1200" dirty="0"/>
        </a:p>
        <a:p>
          <a:pPr marL="228600" lvl="1" indent="-228600" algn="l" defTabSz="933450">
            <a:lnSpc>
              <a:spcPct val="90000"/>
            </a:lnSpc>
            <a:spcBef>
              <a:spcPct val="0"/>
            </a:spcBef>
            <a:spcAft>
              <a:spcPct val="15000"/>
            </a:spcAft>
            <a:buChar char="••"/>
          </a:pPr>
          <a:r>
            <a:rPr lang="en-GB" sz="2100" kern="1200" dirty="0" smtClean="0"/>
            <a:t>School fee</a:t>
          </a:r>
          <a:endParaRPr lang="en-US" sz="2100" kern="1200" dirty="0"/>
        </a:p>
        <a:p>
          <a:pPr marL="228600" lvl="1" indent="-228600" algn="l" defTabSz="933450">
            <a:lnSpc>
              <a:spcPct val="90000"/>
            </a:lnSpc>
            <a:spcBef>
              <a:spcPct val="0"/>
            </a:spcBef>
            <a:spcAft>
              <a:spcPct val="15000"/>
            </a:spcAft>
            <a:buChar char="••"/>
          </a:pPr>
          <a:r>
            <a:rPr lang="en-US" sz="2100" kern="1200" dirty="0" smtClean="0"/>
            <a:t>Air tickets to home country</a:t>
          </a:r>
          <a:endParaRPr lang="en-US" sz="2100" kern="1200" dirty="0"/>
        </a:p>
        <a:p>
          <a:pPr marL="228600" lvl="1" indent="-228600" algn="l" defTabSz="933450">
            <a:lnSpc>
              <a:spcPct val="90000"/>
            </a:lnSpc>
            <a:spcBef>
              <a:spcPct val="0"/>
            </a:spcBef>
            <a:spcAft>
              <a:spcPct val="15000"/>
            </a:spcAft>
            <a:buChar char="••"/>
          </a:pPr>
          <a:r>
            <a:rPr lang="en-US" sz="2100" kern="1200" dirty="0" smtClean="0"/>
            <a:t>Non-compulsory insurance</a:t>
          </a:r>
          <a:endParaRPr lang="en-US" sz="2100" kern="1200" dirty="0"/>
        </a:p>
        <a:p>
          <a:pPr marL="228600" lvl="1" indent="-228600" algn="l" defTabSz="933450">
            <a:lnSpc>
              <a:spcPct val="90000"/>
            </a:lnSpc>
            <a:spcBef>
              <a:spcPct val="0"/>
            </a:spcBef>
            <a:spcAft>
              <a:spcPct val="15000"/>
            </a:spcAft>
            <a:buChar char="••"/>
          </a:pPr>
          <a:r>
            <a:rPr lang="en-US" sz="2100" kern="1200" dirty="0" smtClean="0"/>
            <a:t>Car rental for commuting</a:t>
          </a:r>
          <a:endParaRPr lang="en-US" sz="2100" kern="1200" dirty="0"/>
        </a:p>
        <a:p>
          <a:pPr marL="228600" lvl="1" indent="-228600" algn="l" defTabSz="933450">
            <a:lnSpc>
              <a:spcPct val="90000"/>
            </a:lnSpc>
            <a:spcBef>
              <a:spcPct val="0"/>
            </a:spcBef>
            <a:spcAft>
              <a:spcPct val="15000"/>
            </a:spcAft>
            <a:buChar char="••"/>
          </a:pPr>
          <a:r>
            <a:rPr lang="en-GB" sz="2100" kern="1200" dirty="0" smtClean="0"/>
            <a:t>Uniform/Telephone/Business trip allowances</a:t>
          </a:r>
          <a:endParaRPr lang="en-US" sz="2100" kern="1200" dirty="0"/>
        </a:p>
        <a:p>
          <a:pPr marL="228600" lvl="1" indent="-228600" algn="l" defTabSz="933450">
            <a:lnSpc>
              <a:spcPct val="90000"/>
            </a:lnSpc>
            <a:spcBef>
              <a:spcPct val="0"/>
            </a:spcBef>
            <a:spcAft>
              <a:spcPct val="15000"/>
            </a:spcAft>
            <a:buChar char="••"/>
          </a:pPr>
          <a:r>
            <a:rPr lang="en-US" sz="2100" kern="1200" dirty="0" smtClean="0"/>
            <a:t>Lunch allowance</a:t>
          </a:r>
          <a:endParaRPr lang="en-US" sz="2100" kern="1200" dirty="0"/>
        </a:p>
        <a:p>
          <a:pPr marL="228600" lvl="1" indent="-228600" algn="l" defTabSz="933450">
            <a:lnSpc>
              <a:spcPct val="90000"/>
            </a:lnSpc>
            <a:spcBef>
              <a:spcPct val="0"/>
            </a:spcBef>
            <a:spcAft>
              <a:spcPct val="15000"/>
            </a:spcAft>
            <a:buChar char="••"/>
          </a:pPr>
          <a:r>
            <a:rPr lang="en-US" sz="2100" kern="1200" dirty="0" smtClean="0"/>
            <a:t>Overtime premium</a:t>
          </a:r>
          <a:endParaRPr lang="en-US" sz="2100" kern="1200" dirty="0"/>
        </a:p>
      </dsp:txBody>
      <dsp:txXfrm>
        <a:off x="4546401" y="912592"/>
        <a:ext cx="3987998" cy="3132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53826-C9B2-4325-A28E-E03D512CD1C3}">
      <dsp:nvSpPr>
        <dsp:cNvPr id="0" name=""/>
        <dsp:cNvSpPr/>
      </dsp:nvSpPr>
      <dsp:spPr>
        <a:xfrm>
          <a:off x="145175" y="1299102"/>
          <a:ext cx="12096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b="1" kern="1200" dirty="0" smtClean="0"/>
            <a:t>Registration</a:t>
          </a:r>
        </a:p>
      </dsp:txBody>
      <dsp:txXfrm>
        <a:off x="145175" y="1299102"/>
        <a:ext cx="1209691" cy="257400"/>
      </dsp:txXfrm>
    </dsp:sp>
    <dsp:sp modelId="{B747DDAE-BBC1-4B3B-B52E-C1825EE7574F}">
      <dsp:nvSpPr>
        <dsp:cNvPr id="0" name=""/>
        <dsp:cNvSpPr/>
      </dsp:nvSpPr>
      <dsp:spPr>
        <a:xfrm>
          <a:off x="1341630" y="1291059"/>
          <a:ext cx="241938" cy="273487"/>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F6040-34AE-4B68-84CF-B4BF5DB3BF35}">
      <dsp:nvSpPr>
        <dsp:cNvPr id="0" name=""/>
        <dsp:cNvSpPr/>
      </dsp:nvSpPr>
      <dsp:spPr>
        <a:xfrm>
          <a:off x="1677216" y="1166941"/>
          <a:ext cx="3031212" cy="510281"/>
        </a:xfrm>
        <a:prstGeom prst="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Employers’ responsibility</a:t>
          </a:r>
        </a:p>
      </dsp:txBody>
      <dsp:txXfrm>
        <a:off x="1677216" y="1166941"/>
        <a:ext cx="3031212" cy="510281"/>
      </dsp:txXfrm>
    </dsp:sp>
    <dsp:sp modelId="{99C90C25-053F-4CDF-AD01-F3EF79AEBE34}">
      <dsp:nvSpPr>
        <dsp:cNvPr id="0" name=""/>
        <dsp:cNvSpPr/>
      </dsp:nvSpPr>
      <dsp:spPr>
        <a:xfrm>
          <a:off x="154684" y="1931035"/>
          <a:ext cx="12096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b="1" kern="1200" dirty="0" smtClean="0"/>
            <a:t>Declaration</a:t>
          </a:r>
        </a:p>
      </dsp:txBody>
      <dsp:txXfrm>
        <a:off x="154684" y="1931035"/>
        <a:ext cx="1209691" cy="257400"/>
      </dsp:txXfrm>
    </dsp:sp>
    <dsp:sp modelId="{B0F0B1E4-B354-482C-8947-6C27B65899D0}">
      <dsp:nvSpPr>
        <dsp:cNvPr id="0" name=""/>
        <dsp:cNvSpPr/>
      </dsp:nvSpPr>
      <dsp:spPr>
        <a:xfrm>
          <a:off x="1341630" y="1816411"/>
          <a:ext cx="241938" cy="474581"/>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C1C66-02F9-4985-876B-803094E5DB03}">
      <dsp:nvSpPr>
        <dsp:cNvPr id="0" name=""/>
        <dsp:cNvSpPr/>
      </dsp:nvSpPr>
      <dsp:spPr>
        <a:xfrm>
          <a:off x="1680344" y="1729743"/>
          <a:ext cx="3031212" cy="647917"/>
        </a:xfrm>
        <a:prstGeom prst="rect">
          <a:avLst/>
        </a:prstGeom>
        <a:gradFill rotWithShape="0">
          <a:gsLst>
            <a:gs pos="0">
              <a:schemeClr val="accent1">
                <a:shade val="50000"/>
                <a:hueOff val="0"/>
                <a:satOff val="-51434"/>
                <a:lumOff val="35940"/>
                <a:alphaOff val="0"/>
                <a:tint val="50000"/>
                <a:satMod val="300000"/>
              </a:schemeClr>
            </a:gs>
            <a:gs pos="35000">
              <a:schemeClr val="accent1">
                <a:shade val="50000"/>
                <a:hueOff val="0"/>
                <a:satOff val="-51434"/>
                <a:lumOff val="35940"/>
                <a:alphaOff val="0"/>
                <a:tint val="37000"/>
                <a:satMod val="300000"/>
              </a:schemeClr>
            </a:gs>
            <a:gs pos="100000">
              <a:schemeClr val="accent1">
                <a:shade val="50000"/>
                <a:hueOff val="0"/>
                <a:satOff val="-51434"/>
                <a:lumOff val="359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Employers’ responsibility</a:t>
          </a:r>
          <a:endParaRPr lang="en-US" sz="1300" b="1" kern="1200" dirty="0"/>
        </a:p>
        <a:p>
          <a:pPr marL="114300" lvl="1" indent="-114300" algn="l" defTabSz="577850">
            <a:lnSpc>
              <a:spcPct val="90000"/>
            </a:lnSpc>
            <a:spcBef>
              <a:spcPct val="0"/>
            </a:spcBef>
            <a:spcAft>
              <a:spcPct val="15000"/>
            </a:spcAft>
            <a:buChar char="••"/>
          </a:pPr>
          <a:r>
            <a:rPr lang="en-US" sz="1300" b="1" kern="1200" dirty="0" smtClean="0"/>
            <a:t>Monthly/quarterly</a:t>
          </a:r>
          <a:endParaRPr lang="en-US" sz="1300" b="1" kern="1200" dirty="0"/>
        </a:p>
      </dsp:txBody>
      <dsp:txXfrm>
        <a:off x="1680344" y="1729743"/>
        <a:ext cx="3031212" cy="647917"/>
      </dsp:txXfrm>
    </dsp:sp>
    <dsp:sp modelId="{B51DE6D7-AD1D-4EAC-ABA2-9988E8624A3B}">
      <dsp:nvSpPr>
        <dsp:cNvPr id="0" name=""/>
        <dsp:cNvSpPr/>
      </dsp:nvSpPr>
      <dsp:spPr>
        <a:xfrm>
          <a:off x="145175" y="2805411"/>
          <a:ext cx="1209691"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b="1" kern="1200" dirty="0" smtClean="0"/>
            <a:t>Finalization</a:t>
          </a:r>
          <a:endParaRPr lang="en-US" sz="1300" b="1" kern="1200" dirty="0"/>
        </a:p>
      </dsp:txBody>
      <dsp:txXfrm>
        <a:off x="145175" y="2805411"/>
        <a:ext cx="1209691" cy="257400"/>
      </dsp:txXfrm>
    </dsp:sp>
    <dsp:sp modelId="{7B8795E8-BA01-4C2D-AC92-CA35EA9664B5}">
      <dsp:nvSpPr>
        <dsp:cNvPr id="0" name=""/>
        <dsp:cNvSpPr/>
      </dsp:nvSpPr>
      <dsp:spPr>
        <a:xfrm>
          <a:off x="1341630" y="2531301"/>
          <a:ext cx="241938" cy="820462"/>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41693-F74C-4142-8A58-10B2F9D99A87}">
      <dsp:nvSpPr>
        <dsp:cNvPr id="0" name=""/>
        <dsp:cNvSpPr/>
      </dsp:nvSpPr>
      <dsp:spPr>
        <a:xfrm>
          <a:off x="1680344" y="2424460"/>
          <a:ext cx="3031212" cy="1034143"/>
        </a:xfrm>
        <a:prstGeom prst="rect">
          <a:avLst/>
        </a:prstGeom>
        <a:gradFill rotWithShape="0">
          <a:gsLst>
            <a:gs pos="0">
              <a:schemeClr val="accent1">
                <a:shade val="50000"/>
                <a:hueOff val="0"/>
                <a:satOff val="-51434"/>
                <a:lumOff val="35940"/>
                <a:alphaOff val="0"/>
                <a:tint val="50000"/>
                <a:satMod val="300000"/>
              </a:schemeClr>
            </a:gs>
            <a:gs pos="35000">
              <a:schemeClr val="accent1">
                <a:shade val="50000"/>
                <a:hueOff val="0"/>
                <a:satOff val="-51434"/>
                <a:lumOff val="35940"/>
                <a:alphaOff val="0"/>
                <a:tint val="37000"/>
                <a:satMod val="300000"/>
              </a:schemeClr>
            </a:gs>
            <a:gs pos="100000">
              <a:schemeClr val="accent1">
                <a:shade val="50000"/>
                <a:hueOff val="0"/>
                <a:satOff val="-51434"/>
                <a:lumOff val="359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smtClean="0"/>
            <a:t>Only required for residents</a:t>
          </a:r>
          <a:endParaRPr lang="en-US" sz="1300" b="1" kern="1200" dirty="0"/>
        </a:p>
        <a:p>
          <a:pPr marL="114300" lvl="1" indent="-114300" algn="l" defTabSz="577850">
            <a:lnSpc>
              <a:spcPct val="90000"/>
            </a:lnSpc>
            <a:spcBef>
              <a:spcPct val="0"/>
            </a:spcBef>
            <a:spcAft>
              <a:spcPct val="15000"/>
            </a:spcAft>
            <a:buChar char="••"/>
          </a:pPr>
          <a:r>
            <a:rPr lang="en-US" sz="1300" b="1" kern="1200" dirty="0" smtClean="0"/>
            <a:t>Taxpayers’ responsibility; however can authorize employers to finalize on behalf (if eligible)</a:t>
          </a:r>
          <a:endParaRPr lang="en-US" sz="1300" b="1" kern="1200" dirty="0"/>
        </a:p>
      </dsp:txBody>
      <dsp:txXfrm>
        <a:off x="1680344" y="2424460"/>
        <a:ext cx="3031212" cy="1034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DE7F0-CAF7-455F-838F-5056BAB59D9E}">
      <dsp:nvSpPr>
        <dsp:cNvPr id="0" name=""/>
        <dsp:cNvSpPr/>
      </dsp:nvSpPr>
      <dsp:spPr>
        <a:xfrm>
          <a:off x="340714" y="1377939"/>
          <a:ext cx="1265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smtClean="0"/>
            <a:t>Registration</a:t>
          </a:r>
          <a:endParaRPr lang="en-US" sz="1400" b="1" kern="1200" dirty="0" smtClean="0"/>
        </a:p>
      </dsp:txBody>
      <dsp:txXfrm>
        <a:off x="340714" y="1377939"/>
        <a:ext cx="1265040" cy="277200"/>
      </dsp:txXfrm>
    </dsp:sp>
    <dsp:sp modelId="{54F88E88-40AC-4C9C-B5E3-25F6318DAB42}">
      <dsp:nvSpPr>
        <dsp:cNvPr id="0" name=""/>
        <dsp:cNvSpPr/>
      </dsp:nvSpPr>
      <dsp:spPr>
        <a:xfrm>
          <a:off x="1605755" y="1369277"/>
          <a:ext cx="253008" cy="294525"/>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D6C4D-16AD-453C-A629-ADB5E8A5F360}">
      <dsp:nvSpPr>
        <dsp:cNvPr id="0" name=""/>
        <dsp:cNvSpPr/>
      </dsp:nvSpPr>
      <dsp:spPr>
        <a:xfrm>
          <a:off x="1959966" y="1260939"/>
          <a:ext cx="2764427" cy="5112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Taxpayers’ responsibility</a:t>
          </a:r>
        </a:p>
      </dsp:txBody>
      <dsp:txXfrm>
        <a:off x="1959966" y="1260939"/>
        <a:ext cx="2764427" cy="511201"/>
      </dsp:txXfrm>
    </dsp:sp>
    <dsp:sp modelId="{99C90C25-053F-4CDF-AD01-F3EF79AEBE34}">
      <dsp:nvSpPr>
        <dsp:cNvPr id="0" name=""/>
        <dsp:cNvSpPr/>
      </dsp:nvSpPr>
      <dsp:spPr>
        <a:xfrm>
          <a:off x="340714" y="2007939"/>
          <a:ext cx="1265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smtClean="0"/>
            <a:t>Declaration</a:t>
          </a:r>
          <a:endParaRPr lang="en-US" sz="1400" b="1" kern="1200" dirty="0" smtClean="0"/>
        </a:p>
      </dsp:txBody>
      <dsp:txXfrm>
        <a:off x="340714" y="2007939"/>
        <a:ext cx="1265040" cy="277200"/>
      </dsp:txXfrm>
    </dsp:sp>
    <dsp:sp modelId="{B0F0B1E4-B354-482C-8947-6C27B65899D0}">
      <dsp:nvSpPr>
        <dsp:cNvPr id="0" name=""/>
        <dsp:cNvSpPr/>
      </dsp:nvSpPr>
      <dsp:spPr>
        <a:xfrm>
          <a:off x="1605755" y="1890995"/>
          <a:ext cx="253008" cy="511087"/>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C1C66-02F9-4985-876B-803094E5DB03}">
      <dsp:nvSpPr>
        <dsp:cNvPr id="0" name=""/>
        <dsp:cNvSpPr/>
      </dsp:nvSpPr>
      <dsp:spPr>
        <a:xfrm>
          <a:off x="1959966" y="1822540"/>
          <a:ext cx="2764427" cy="64799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Taxpayers’ responsibility</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Quarterly</a:t>
          </a:r>
          <a:endParaRPr lang="en-US" sz="1400" b="1" kern="1200" dirty="0"/>
        </a:p>
      </dsp:txBody>
      <dsp:txXfrm>
        <a:off x="1959966" y="1822540"/>
        <a:ext cx="2764427" cy="647997"/>
      </dsp:txXfrm>
    </dsp:sp>
    <dsp:sp modelId="{B51DE6D7-AD1D-4EAC-ABA2-9988E8624A3B}">
      <dsp:nvSpPr>
        <dsp:cNvPr id="0" name=""/>
        <dsp:cNvSpPr/>
      </dsp:nvSpPr>
      <dsp:spPr>
        <a:xfrm>
          <a:off x="340714" y="2739299"/>
          <a:ext cx="126504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smtClean="0"/>
            <a:t>Finalization</a:t>
          </a:r>
          <a:endParaRPr lang="en-US" sz="1400" b="1" kern="1200" dirty="0"/>
        </a:p>
      </dsp:txBody>
      <dsp:txXfrm>
        <a:off x="340714" y="2739299"/>
        <a:ext cx="1265040" cy="277200"/>
      </dsp:txXfrm>
    </dsp:sp>
    <dsp:sp modelId="{7B8795E8-BA01-4C2D-AC92-CA35EA9664B5}">
      <dsp:nvSpPr>
        <dsp:cNvPr id="0" name=""/>
        <dsp:cNvSpPr/>
      </dsp:nvSpPr>
      <dsp:spPr>
        <a:xfrm>
          <a:off x="1605755" y="2622355"/>
          <a:ext cx="253008" cy="511087"/>
        </a:xfrm>
        <a:prstGeom prst="leftBrace">
          <a:avLst>
            <a:gd name="adj1" fmla="val 35000"/>
            <a:gd name="adj2" fmla="val 5000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41693-F74C-4142-8A58-10B2F9D99A87}">
      <dsp:nvSpPr>
        <dsp:cNvPr id="0" name=""/>
        <dsp:cNvSpPr/>
      </dsp:nvSpPr>
      <dsp:spPr>
        <a:xfrm>
          <a:off x="1959966" y="2520937"/>
          <a:ext cx="2764427" cy="713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t>Only required for residents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Taxpayers’ responsibility</a:t>
          </a:r>
          <a:endParaRPr lang="en-US" sz="1400" b="1" kern="1200" dirty="0"/>
        </a:p>
      </dsp:txBody>
      <dsp:txXfrm>
        <a:off x="1959966" y="2520937"/>
        <a:ext cx="2764427" cy="713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52F2C-56F4-4605-A95D-0B9FA7C2FC2E}">
      <dsp:nvSpPr>
        <dsp:cNvPr id="0" name=""/>
        <dsp:cNvSpPr/>
      </dsp:nvSpPr>
      <dsp:spPr>
        <a:xfrm>
          <a:off x="0" y="1378592"/>
          <a:ext cx="1649387" cy="66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smtClean="0"/>
            <a:t>Tax exemption</a:t>
          </a:r>
          <a:endParaRPr lang="en-US" sz="2100" kern="1200" dirty="0"/>
        </a:p>
      </dsp:txBody>
      <dsp:txXfrm>
        <a:off x="0" y="1378592"/>
        <a:ext cx="1649387" cy="662681"/>
      </dsp:txXfrm>
    </dsp:sp>
    <dsp:sp modelId="{21D05191-F7A9-4794-BD47-197CCE881750}">
      <dsp:nvSpPr>
        <dsp:cNvPr id="0" name=""/>
        <dsp:cNvSpPr/>
      </dsp:nvSpPr>
      <dsp:spPr>
        <a:xfrm>
          <a:off x="1649387" y="736620"/>
          <a:ext cx="329877" cy="194662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3B41F-2CAB-421D-B215-9F145D1929E7}">
      <dsp:nvSpPr>
        <dsp:cNvPr id="0" name=""/>
        <dsp:cNvSpPr/>
      </dsp:nvSpPr>
      <dsp:spPr>
        <a:xfrm>
          <a:off x="2111216" y="736620"/>
          <a:ext cx="4486334" cy="19466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Tax resident in another DTA country</a:t>
          </a:r>
          <a:endParaRPr lang="en-US" sz="1600" kern="1200" dirty="0"/>
        </a:p>
        <a:p>
          <a:pPr marL="171450" lvl="1" indent="-171450" algn="l" defTabSz="711200">
            <a:lnSpc>
              <a:spcPct val="90000"/>
            </a:lnSpc>
            <a:spcBef>
              <a:spcPct val="0"/>
            </a:spcBef>
            <a:spcAft>
              <a:spcPct val="15000"/>
            </a:spcAft>
            <a:buChar char="••"/>
          </a:pPr>
          <a:r>
            <a:rPr lang="en-US" sz="1600" kern="1200" dirty="0" smtClean="0"/>
            <a:t>Present for period(s) not exceeding 183 days during the tax year</a:t>
          </a:r>
          <a:endParaRPr lang="en-US" sz="1600" kern="1200" dirty="0"/>
        </a:p>
        <a:p>
          <a:pPr marL="171450" lvl="1" indent="-171450" algn="l" defTabSz="711200">
            <a:lnSpc>
              <a:spcPct val="90000"/>
            </a:lnSpc>
            <a:spcBef>
              <a:spcPct val="0"/>
            </a:spcBef>
            <a:spcAft>
              <a:spcPct val="15000"/>
            </a:spcAft>
            <a:buChar char="••"/>
          </a:pPr>
          <a:r>
            <a:rPr lang="en-US" sz="1600" kern="1200" dirty="0" smtClean="0"/>
            <a:t>Paid by, or on behalf of, a non-resident employer</a:t>
          </a:r>
          <a:endParaRPr lang="en-US" sz="1600" kern="1200" dirty="0"/>
        </a:p>
        <a:p>
          <a:pPr marL="171450" lvl="1" indent="-171450" algn="l" defTabSz="711200">
            <a:lnSpc>
              <a:spcPct val="90000"/>
            </a:lnSpc>
            <a:spcBef>
              <a:spcPct val="0"/>
            </a:spcBef>
            <a:spcAft>
              <a:spcPct val="15000"/>
            </a:spcAft>
            <a:buChar char="••"/>
          </a:pPr>
          <a:r>
            <a:rPr lang="en-US" sz="1600" kern="1200" dirty="0" smtClean="0"/>
            <a:t>Remuneration not borne by a permanent establishment/fixed base which the employer has in Vietnam</a:t>
          </a:r>
          <a:endParaRPr lang="en-US" sz="1600" kern="1200" dirty="0"/>
        </a:p>
      </dsp:txBody>
      <dsp:txXfrm>
        <a:off x="2111216" y="736620"/>
        <a:ext cx="4486334" cy="1946626"/>
      </dsp:txXfrm>
    </dsp:sp>
    <dsp:sp modelId="{98ECCCCF-0899-4E9A-8CC5-C1C917D4DDBC}">
      <dsp:nvSpPr>
        <dsp:cNvPr id="0" name=""/>
        <dsp:cNvSpPr/>
      </dsp:nvSpPr>
      <dsp:spPr>
        <a:xfrm>
          <a:off x="0" y="2758846"/>
          <a:ext cx="1649387"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Application</a:t>
          </a:r>
          <a:endParaRPr lang="en-US" sz="2100" kern="1200" dirty="0"/>
        </a:p>
      </dsp:txBody>
      <dsp:txXfrm>
        <a:off x="0" y="2758846"/>
        <a:ext cx="1649387" cy="415800"/>
      </dsp:txXfrm>
    </dsp:sp>
    <dsp:sp modelId="{4495BCE1-6161-459D-B056-962CAD22E9CF}">
      <dsp:nvSpPr>
        <dsp:cNvPr id="0" name=""/>
        <dsp:cNvSpPr/>
      </dsp:nvSpPr>
      <dsp:spPr>
        <a:xfrm>
          <a:off x="1649387" y="2758846"/>
          <a:ext cx="329877" cy="4158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A0E55-8DFF-47FD-A9E5-F247563E88CF}">
      <dsp:nvSpPr>
        <dsp:cNvPr id="0" name=""/>
        <dsp:cNvSpPr/>
      </dsp:nvSpPr>
      <dsp:spPr>
        <a:xfrm>
          <a:off x="2111216" y="2758846"/>
          <a:ext cx="4486334" cy="415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Notification to tax authority is required</a:t>
          </a:r>
          <a:endParaRPr lang="en-US" sz="1600" kern="1200" dirty="0"/>
        </a:p>
      </dsp:txBody>
      <dsp:txXfrm>
        <a:off x="2111216" y="2758846"/>
        <a:ext cx="4486334" cy="415800"/>
      </dsp:txXfrm>
    </dsp:sp>
    <dsp:sp modelId="{DAC0602F-A40E-45E4-A05B-CCEE15CEA5CB}">
      <dsp:nvSpPr>
        <dsp:cNvPr id="0" name=""/>
        <dsp:cNvSpPr/>
      </dsp:nvSpPr>
      <dsp:spPr>
        <a:xfrm>
          <a:off x="0" y="3250246"/>
          <a:ext cx="1651000"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Declaration</a:t>
          </a:r>
          <a:endParaRPr lang="en-US" sz="2100" kern="1200" dirty="0"/>
        </a:p>
      </dsp:txBody>
      <dsp:txXfrm>
        <a:off x="0" y="3250246"/>
        <a:ext cx="1651000" cy="415800"/>
      </dsp:txXfrm>
    </dsp:sp>
    <dsp:sp modelId="{3507EC9C-FB34-41E6-AF5B-BBD3B06ED6E1}">
      <dsp:nvSpPr>
        <dsp:cNvPr id="0" name=""/>
        <dsp:cNvSpPr/>
      </dsp:nvSpPr>
      <dsp:spPr>
        <a:xfrm>
          <a:off x="1650999" y="3250246"/>
          <a:ext cx="330200" cy="4158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A2470F-4E2B-4723-88A0-6D09A1502BFE}">
      <dsp:nvSpPr>
        <dsp:cNvPr id="0" name=""/>
        <dsp:cNvSpPr/>
      </dsp:nvSpPr>
      <dsp:spPr>
        <a:xfrm>
          <a:off x="2113279" y="3250246"/>
          <a:ext cx="4490720" cy="415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Still required</a:t>
          </a:r>
          <a:endParaRPr lang="en-US" sz="1600" kern="1200" dirty="0"/>
        </a:p>
      </dsp:txBody>
      <dsp:txXfrm>
        <a:off x="2113279" y="3250246"/>
        <a:ext cx="4490720" cy="4158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14"/>
          <p:cNvSpPr>
            <a:spLocks noChangeArrowheads="1"/>
          </p:cNvSpPr>
          <p:nvPr/>
        </p:nvSpPr>
        <p:spPr bwMode="auto">
          <a:xfrm>
            <a:off x="216834" y="6736257"/>
            <a:ext cx="1747287" cy="11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749B6CC-6B7A-4908-9F6F-FE3697650997}" type="datetime1">
              <a:rPr lang="en-US" altLang="en-US" sz="1100" smtClean="0">
                <a:cs typeface="Arial" pitchFamily="34" charset="0"/>
              </a:rPr>
              <a:pPr eaLnBrk="1" hangingPunct="1">
                <a:defRPr/>
              </a:pPr>
              <a:t>12/2/2016</a:t>
            </a:fld>
            <a:endParaRPr lang="en-US" altLang="en-US" sz="1100" smtClean="0">
              <a:cs typeface="Arial" pitchFamily="34" charset="0"/>
            </a:endParaRPr>
          </a:p>
        </p:txBody>
      </p:sp>
      <p:sp>
        <p:nvSpPr>
          <p:cNvPr id="336899" name="Rectangle 15"/>
          <p:cNvSpPr>
            <a:spLocks noChangeArrowheads="1"/>
          </p:cNvSpPr>
          <p:nvPr/>
        </p:nvSpPr>
        <p:spPr bwMode="auto">
          <a:xfrm>
            <a:off x="3364050" y="6736258"/>
            <a:ext cx="2787236" cy="15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0" smtClean="0">
                <a:cs typeface="Arial" pitchFamily="34" charset="0"/>
              </a:rPr>
              <a:t>Presentation title</a:t>
            </a:r>
          </a:p>
        </p:txBody>
      </p:sp>
      <p:sp>
        <p:nvSpPr>
          <p:cNvPr id="336900" name="Rectangle 16"/>
          <p:cNvSpPr>
            <a:spLocks noChangeArrowheads="1"/>
          </p:cNvSpPr>
          <p:nvPr/>
        </p:nvSpPr>
        <p:spPr bwMode="auto">
          <a:xfrm>
            <a:off x="2216739" y="6736258"/>
            <a:ext cx="898904" cy="15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smtClean="0">
                <a:cs typeface="Arial" panose="020B0604020202020204" pitchFamily="34" charset="0"/>
              </a:rPr>
              <a:t>Page </a:t>
            </a:r>
            <a:fld id="{9E460147-3A78-46B9-BF52-1C7B8EDA95A6}" type="slidenum">
              <a:rPr lang="en-US" altLang="en-US" sz="1100" smtClean="0">
                <a:cs typeface="Arial" panose="020B0604020202020204" pitchFamily="34" charset="0"/>
              </a:rPr>
              <a:pPr eaLnBrk="1" hangingPunct="1">
                <a:defRPr/>
              </a:pPr>
              <a:t>‹#›</a:t>
            </a:fld>
            <a:endParaRPr lang="en-US" altLang="en-US" sz="1100" smtClean="0">
              <a:cs typeface="Arial" panose="020B0604020202020204" pitchFamily="34" charset="0"/>
            </a:endParaRPr>
          </a:p>
        </p:txBody>
      </p:sp>
    </p:spTree>
    <p:extLst>
      <p:ext uri="{BB962C8B-B14F-4D97-AF65-F5344CB8AC3E}">
        <p14:creationId xmlns:p14="http://schemas.microsoft.com/office/powerpoint/2010/main" val="248612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298" name="Rectangle 4"/>
          <p:cNvSpPr>
            <a:spLocks noGrp="1" noRot="1" noChangeAspect="1" noChangeArrowheads="1" noTextEdit="1"/>
          </p:cNvSpPr>
          <p:nvPr>
            <p:ph type="sldImg" idx="2"/>
          </p:nvPr>
        </p:nvSpPr>
        <p:spPr bwMode="auto">
          <a:xfrm>
            <a:off x="2749550" y="525463"/>
            <a:ext cx="37973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0482" y="3330420"/>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714530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FFD200"/>
      </a:buClr>
      <a:buSzPct val="75000"/>
      <a:buFont typeface="Arial" panose="020B0604020202020204" pitchFamily="34" charset="0"/>
      <a:defRPr sz="1200" kern="1200">
        <a:solidFill>
          <a:schemeClr val="tx1"/>
        </a:solidFill>
        <a:latin typeface="Arial" pitchFamily="34" charset="0"/>
        <a:ea typeface="+mn-ea"/>
        <a:cs typeface="+mn-cs"/>
      </a:defRPr>
    </a:lvl1pPr>
    <a:lvl2pPr marL="1588" indent="177800" algn="l" rtl="0" eaLnBrk="0" fontAlgn="base" hangingPunct="0">
      <a:spcBef>
        <a:spcPct val="30000"/>
      </a:spcBef>
      <a:spcAft>
        <a:spcPct val="0"/>
      </a:spcAft>
      <a:buClr>
        <a:srgbClr val="FFD200"/>
      </a:buClr>
      <a:buSzPct val="75000"/>
      <a:buFont typeface="Arial" panose="020B0604020202020204" pitchFamily="34" charset="0"/>
      <a:buChar char="►"/>
      <a:defRPr sz="1200" kern="1200">
        <a:solidFill>
          <a:schemeClr val="tx1"/>
        </a:solidFill>
        <a:latin typeface="Arial" pitchFamily="34" charset="0"/>
        <a:ea typeface="+mn-ea"/>
        <a:cs typeface="+mn-cs"/>
      </a:defRPr>
    </a:lvl2pPr>
    <a:lvl3pPr marL="358775" indent="184150" algn="l" rtl="0" eaLnBrk="0" fontAlgn="base" hangingPunct="0">
      <a:spcBef>
        <a:spcPct val="30000"/>
      </a:spcBef>
      <a:spcAft>
        <a:spcPct val="0"/>
      </a:spcAft>
      <a:buClr>
        <a:srgbClr val="FFD200"/>
      </a:buClr>
      <a:buSzPct val="75000"/>
      <a:buFont typeface="Arial" panose="020B0604020202020204" pitchFamily="34" charset="0"/>
      <a:buChar char="►"/>
      <a:defRPr sz="1200" kern="1200">
        <a:solidFill>
          <a:schemeClr val="tx1"/>
        </a:solidFill>
        <a:latin typeface="Arial" pitchFamily="34" charset="0"/>
        <a:ea typeface="+mn-ea"/>
        <a:cs typeface="+mn-cs"/>
      </a:defRPr>
    </a:lvl3pPr>
    <a:lvl4pPr marL="722313" indent="173038" algn="l" rtl="0" eaLnBrk="0" fontAlgn="base" hangingPunct="0">
      <a:spcBef>
        <a:spcPct val="30000"/>
      </a:spcBef>
      <a:spcAft>
        <a:spcPct val="0"/>
      </a:spcAft>
      <a:buClr>
        <a:srgbClr val="FFD200"/>
      </a:buClr>
      <a:buSzPct val="75000"/>
      <a:buFont typeface="Arial" panose="020B0604020202020204" pitchFamily="34" charset="0"/>
      <a:buChar char="►"/>
      <a:defRPr sz="1200" kern="1200">
        <a:solidFill>
          <a:schemeClr val="tx1"/>
        </a:solidFill>
        <a:latin typeface="Arial" pitchFamily="34" charset="0"/>
        <a:ea typeface="+mn-ea"/>
        <a:cs typeface="+mn-cs"/>
      </a:defRPr>
    </a:lvl4pPr>
    <a:lvl5pPr marL="1074738" indent="182563" algn="l" rtl="0" eaLnBrk="0" fontAlgn="base" hangingPunct="0">
      <a:spcBef>
        <a:spcPct val="30000"/>
      </a:spcBef>
      <a:spcAft>
        <a:spcPct val="0"/>
      </a:spcAft>
      <a:buClr>
        <a:srgbClr val="FFD200"/>
      </a:buClr>
      <a:buSzPct val="75000"/>
      <a:buFont typeface="Arial" panose="020B0604020202020204" pitchFamily="34" charset="0"/>
      <a:buChar char="►"/>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1</a:t>
            </a:fld>
            <a:endParaRPr lang="en-US" dirty="0"/>
          </a:p>
        </p:txBody>
      </p:sp>
    </p:spTree>
    <p:extLst>
      <p:ext uri="{BB962C8B-B14F-4D97-AF65-F5344CB8AC3E}">
        <p14:creationId xmlns:p14="http://schemas.microsoft.com/office/powerpoint/2010/main" val="127094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êtes un étranger et voulez s’installer au Vietnam. Avant 01/01/2009, aucun inspecteur des impôts ne venait vous chercher sur le paiement de l’IR au Vietnam.  Depuis, les choses ont changé. Vous devez donc être au courant quelle implication a l’imposition au Vietnam s’applique pour vous. Dans la suite de la conférence nous présenterons les situations concernant le paiement de l’IR… La question est très sensible… Si vous vous sentez perdu, n’hésitez pas à nous contacter pour mieux comprendre.</a:t>
            </a:r>
            <a:endParaRPr lang="en-US" sz="1200" kern="1200" dirty="0" smtClean="0">
              <a:solidFill>
                <a:schemeClr val="tx1"/>
              </a:solidFill>
              <a:effectLst/>
              <a:latin typeface="+mn-lt"/>
              <a:ea typeface="+mn-ea"/>
              <a:cs typeface="+mn-cs"/>
            </a:endParaRPr>
          </a:p>
          <a:p>
            <a:endParaRPr lang="fr-FR" b="1" noProof="0" dirty="0"/>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2</a:t>
            </a:fld>
            <a:endParaRPr lang="en-US" dirty="0"/>
          </a:p>
        </p:txBody>
      </p:sp>
    </p:spTree>
    <p:extLst>
      <p:ext uri="{BB962C8B-B14F-4D97-AF65-F5344CB8AC3E}">
        <p14:creationId xmlns:p14="http://schemas.microsoft.com/office/powerpoint/2010/main" val="147296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êtes un étranger et voulez s’installer au Vietnam. Avant 01/01/2009, aucun inspecteur des impôts ne venait vous chercher sur le paiement de l’IR au Vietnam.  Depuis, les choses ont changé. Vous devez donc être au courant quelle implication a l’imposition au Vietnam s’applique pour vous. Dans la suite de la conférence nous présenterons les situations concernant le paiement de l’IR… La question est très sensible… Si vous vous sentez perdu, n’hésitez pas à nous contacter pour mieux comprendre.</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3</a:t>
            </a:fld>
            <a:endParaRPr lang="en-US" dirty="0"/>
          </a:p>
        </p:txBody>
      </p:sp>
    </p:spTree>
    <p:extLst>
      <p:ext uri="{BB962C8B-B14F-4D97-AF65-F5344CB8AC3E}">
        <p14:creationId xmlns:p14="http://schemas.microsoft.com/office/powerpoint/2010/main" val="147296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êtes un étranger et voulez s’installer au Vietnam. Avant 01/01/2009, aucun inspecteur des impôts ne venait vous chercher sur le paiement de l’IR au Vietnam.  Depuis, les choses ont changé. Vous devez donc être au courant quelle implication a l’imposition au Vietnam s’applique pour vous. Dans la suite de la conférence nous présenterons les situations concernant le paiement de l’IR… La question est très sensible… Si vous vous sentez perdu, n’hésitez pas à nous contacter pour mieux comprendre.</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10</a:t>
            </a:fld>
            <a:endParaRPr lang="en-US" dirty="0"/>
          </a:p>
        </p:txBody>
      </p:sp>
    </p:spTree>
    <p:extLst>
      <p:ext uri="{BB962C8B-B14F-4D97-AF65-F5344CB8AC3E}">
        <p14:creationId xmlns:p14="http://schemas.microsoft.com/office/powerpoint/2010/main" val="147296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267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êtes un étranger et voulez s’installer au Vietnam. Avant 01/01/2009, aucun inspecteur des impôts ne venait vous chercher sur le paiement de l’IR au Vietnam.  Depuis, les choses ont changé. Vous devez donc être au courant quelle implication a l’imposition au Vietnam s’applique pour vous. Dans la suite de la conférence nous présenterons les situations concernant le paiement de l’IR… La question est très sensible… Si vous vous sentez perdu, n’hésitez pas à nous contacter pour mieux comprendre.</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18</a:t>
            </a:fld>
            <a:endParaRPr lang="en-US" dirty="0"/>
          </a:p>
        </p:txBody>
      </p:sp>
    </p:spTree>
    <p:extLst>
      <p:ext uri="{BB962C8B-B14F-4D97-AF65-F5344CB8AC3E}">
        <p14:creationId xmlns:p14="http://schemas.microsoft.com/office/powerpoint/2010/main" val="147296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êtes un étranger et voulez s’installer au Vietnam. Avant 01/01/2009, aucun inspecteur des impôts ne venait vous chercher sur le paiement de l’IR au Vietnam.  Depuis, les choses ont changé. Vous devez donc être au courant quelle implication a l’imposition au Vietnam s’applique pour vous. Dans la suite de la conférence nous présenterons les situations concernant le paiement de l’IR… La question est très sensible… Si vous vous sentez perdu, n’hésitez pas à nous contacter pour mieux comprendre.</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20</a:t>
            </a:fld>
            <a:endParaRPr lang="en-US" dirty="0"/>
          </a:p>
        </p:txBody>
      </p:sp>
    </p:spTree>
    <p:extLst>
      <p:ext uri="{BB962C8B-B14F-4D97-AF65-F5344CB8AC3E}">
        <p14:creationId xmlns:p14="http://schemas.microsoft.com/office/powerpoint/2010/main" val="147296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êtes un étranger et voulez s’installer au Vietnam. Avant 01/01/2009, aucun inspecteur des impôts ne venait vous chercher sur le paiement de l’IR au Vietnam.  Depuis, les choses ont changé. Vous devez donc être au courant quelle implication a l’imposition au Vietnam s’applique pour vous. Dans la suite de la conférence nous présenterons les situations concernant le paiement de l’IR… La question est très sensible… Si vous vous sentez perdu, n’hésitez pas à nous contacter pour mieux comprendre.</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a:xfrm>
            <a:off x="5265738" y="0"/>
            <a:ext cx="4029075" cy="350838"/>
          </a:xfrm>
          <a:prstGeom prst="rect">
            <a:avLst/>
          </a:prstGeom>
        </p:spPr>
        <p:txBody>
          <a:bodyPr/>
          <a:lstStyle/>
          <a:p>
            <a:endParaRPr lang="en-US" dirty="0"/>
          </a:p>
        </p:txBody>
      </p:sp>
      <p:sp>
        <p:nvSpPr>
          <p:cNvPr id="5" name="Slide Number Placeholder 4"/>
          <p:cNvSpPr>
            <a:spLocks noGrp="1"/>
          </p:cNvSpPr>
          <p:nvPr>
            <p:ph type="sldNum" sz="quarter" idx="11"/>
          </p:nvPr>
        </p:nvSpPr>
        <p:spPr>
          <a:xfrm>
            <a:off x="5265738" y="6657975"/>
            <a:ext cx="4029075" cy="350838"/>
          </a:xfrm>
          <a:prstGeom prst="rect">
            <a:avLst/>
          </a:prstGeom>
        </p:spPr>
        <p:txBody>
          <a:bodyPr/>
          <a:lstStyle/>
          <a:p>
            <a:fld id="{AEA42B84-B5CE-4D1D-9FB6-1E715F95E9D1}" type="slidenum">
              <a:rPr lang="en-US" smtClean="0"/>
              <a:pPr/>
              <a:t>22</a:t>
            </a:fld>
            <a:endParaRPr lang="en-US" dirty="0"/>
          </a:p>
        </p:txBody>
      </p:sp>
    </p:spTree>
    <p:extLst>
      <p:ext uri="{BB962C8B-B14F-4D97-AF65-F5344CB8AC3E}">
        <p14:creationId xmlns:p14="http://schemas.microsoft.com/office/powerpoint/2010/main" val="147296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81925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054679"/>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556C64FA-1EEE-45D0-8662-0F6204A74F4E}"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1B7AB44E-89AE-497F-9EA5-942CCE4E4735}" type="datetime4">
              <a:rPr lang="en-US"/>
              <a:pPr>
                <a:defRPr/>
              </a:pPr>
              <a:t>December 2, 2016</a:t>
            </a:fld>
            <a:endParaRPr lang="en-US"/>
          </a:p>
        </p:txBody>
      </p:sp>
    </p:spTree>
    <p:extLst>
      <p:ext uri="{BB962C8B-B14F-4D97-AF65-F5344CB8AC3E}">
        <p14:creationId xmlns:p14="http://schemas.microsoft.com/office/powerpoint/2010/main" val="340807584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F5FE23B1-6501-484C-A02A-22B995F175B5}"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0CC97CBF-E505-4169-9AA5-7F3117DF3BB4}" type="datetime4">
              <a:rPr lang="en-US"/>
              <a:pPr>
                <a:defRPr/>
              </a:pPr>
              <a:t>December 2, 2016</a:t>
            </a:fld>
            <a:endParaRPr lang="en-US"/>
          </a:p>
        </p:txBody>
      </p:sp>
    </p:spTree>
    <p:extLst>
      <p:ext uri="{BB962C8B-B14F-4D97-AF65-F5344CB8AC3E}">
        <p14:creationId xmlns:p14="http://schemas.microsoft.com/office/powerpoint/2010/main" val="313722140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140D5306-2AD9-4D87-BE26-D1216BC9D6B4}"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D90B21C0-7F7C-4A5C-ABCC-635C0CA7BE4A}" type="datetime4">
              <a:rPr lang="en-US"/>
              <a:pPr>
                <a:defRPr/>
              </a:pPr>
              <a:t>December 2, 2016</a:t>
            </a:fld>
            <a:endParaRPr lang="en-US"/>
          </a:p>
        </p:txBody>
      </p:sp>
    </p:spTree>
    <p:extLst>
      <p:ext uri="{BB962C8B-B14F-4D97-AF65-F5344CB8AC3E}">
        <p14:creationId xmlns:p14="http://schemas.microsoft.com/office/powerpoint/2010/main" val="194132977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itre 1">
    <p:spTree>
      <p:nvGrpSpPr>
        <p:cNvPr id="1" name=""/>
        <p:cNvGrpSpPr/>
        <p:nvPr/>
      </p:nvGrpSpPr>
      <p:grpSpPr>
        <a:xfrm>
          <a:off x="0" y="0"/>
          <a:ext cx="0" cy="0"/>
          <a:chOff x="0" y="0"/>
          <a:chExt cx="0" cy="0"/>
        </a:xfrm>
      </p:grpSpPr>
      <p:pic>
        <p:nvPicPr>
          <p:cNvPr id="12" name="Image 11" descr="logo_titre.jpg"/>
          <p:cNvPicPr>
            <a:picLocks noChangeAspect="1"/>
          </p:cNvPicPr>
          <p:nvPr/>
        </p:nvPicPr>
        <p:blipFill>
          <a:blip r:embed="rId2" cstate="print"/>
          <a:stretch>
            <a:fillRect/>
          </a:stretch>
        </p:blipFill>
        <p:spPr>
          <a:xfrm>
            <a:off x="7075891" y="6000315"/>
            <a:ext cx="2830110" cy="857687"/>
          </a:xfrm>
          <a:prstGeom prst="rect">
            <a:avLst/>
          </a:prstGeom>
        </p:spPr>
      </p:pic>
      <p:sp>
        <p:nvSpPr>
          <p:cNvPr id="2" name="Titre 1"/>
          <p:cNvSpPr>
            <a:spLocks noGrp="1"/>
          </p:cNvSpPr>
          <p:nvPr>
            <p:ph type="ctrTitle" hasCustomPrompt="1"/>
          </p:nvPr>
        </p:nvSpPr>
        <p:spPr>
          <a:xfrm>
            <a:off x="353560" y="814202"/>
            <a:ext cx="9198880" cy="1371581"/>
          </a:xfrm>
        </p:spPr>
        <p:txBody>
          <a:bodyPr/>
          <a:lstStyle>
            <a:lvl1pPr>
              <a:lnSpc>
                <a:spcPts val="3398"/>
              </a:lnSpc>
              <a:defRPr sz="3400" b="0"/>
            </a:lvl1pPr>
          </a:lstStyle>
          <a:p>
            <a:r>
              <a:rPr lang="en-US" noProof="0" dirty="0" smtClean="0"/>
              <a:t>Click to edit Master title style</a:t>
            </a:r>
            <a:endParaRPr lang="en-US" noProof="0" dirty="0"/>
          </a:p>
        </p:txBody>
      </p:sp>
      <p:sp>
        <p:nvSpPr>
          <p:cNvPr id="3" name="Sous-titre 2"/>
          <p:cNvSpPr>
            <a:spLocks noGrp="1"/>
          </p:cNvSpPr>
          <p:nvPr>
            <p:ph type="subTitle" idx="1" hasCustomPrompt="1"/>
          </p:nvPr>
        </p:nvSpPr>
        <p:spPr>
          <a:xfrm>
            <a:off x="353560" y="6103584"/>
            <a:ext cx="6085413" cy="205737"/>
          </a:xfrm>
        </p:spPr>
        <p:txBody>
          <a:bodyPr/>
          <a:lstStyle>
            <a:lvl1pPr marL="0" indent="0" algn="l">
              <a:lnSpc>
                <a:spcPct val="100000"/>
              </a:lnSpc>
              <a:buNone/>
              <a:defRPr sz="1100">
                <a:solidFill>
                  <a:schemeClr val="tx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79" indent="0" algn="ctr">
              <a:buNone/>
              <a:defRPr>
                <a:solidFill>
                  <a:schemeClr val="tx1">
                    <a:tint val="75000"/>
                  </a:schemeClr>
                </a:solidFill>
              </a:defRPr>
            </a:lvl5pPr>
            <a:lvl6pPr marL="2285724" indent="0" algn="ctr">
              <a:buNone/>
              <a:defRPr>
                <a:solidFill>
                  <a:schemeClr val="tx1">
                    <a:tint val="75000"/>
                  </a:schemeClr>
                </a:solidFill>
              </a:defRPr>
            </a:lvl6pPr>
            <a:lvl7pPr marL="2742869" indent="0" algn="ctr">
              <a:buNone/>
              <a:defRPr>
                <a:solidFill>
                  <a:schemeClr val="tx1">
                    <a:tint val="75000"/>
                  </a:schemeClr>
                </a:solidFill>
              </a:defRPr>
            </a:lvl7pPr>
            <a:lvl8pPr marL="3200014" indent="0" algn="ctr">
              <a:buNone/>
              <a:defRPr>
                <a:solidFill>
                  <a:schemeClr val="tx1">
                    <a:tint val="75000"/>
                  </a:schemeClr>
                </a:solidFill>
              </a:defRPr>
            </a:lvl8pPr>
            <a:lvl9pPr marL="3657159" indent="0" algn="ctr">
              <a:buNone/>
              <a:defRPr>
                <a:solidFill>
                  <a:schemeClr val="tx1">
                    <a:tint val="75000"/>
                  </a:schemeClr>
                </a:solidFill>
              </a:defRPr>
            </a:lvl9pPr>
          </a:lstStyle>
          <a:p>
            <a:r>
              <a:rPr lang="en-US" noProof="0" dirty="0" smtClean="0"/>
              <a:t>Click to edit Master subtitle style</a:t>
            </a:r>
          </a:p>
        </p:txBody>
      </p:sp>
      <p:sp>
        <p:nvSpPr>
          <p:cNvPr id="4" name="Espace réservé de la date 3"/>
          <p:cNvSpPr>
            <a:spLocks noGrp="1"/>
          </p:cNvSpPr>
          <p:nvPr>
            <p:ph type="dt" sz="half" idx="10"/>
          </p:nvPr>
        </p:nvSpPr>
        <p:spPr bwMode="gray">
          <a:xfrm>
            <a:off x="353560" y="2247354"/>
            <a:ext cx="9198880" cy="274286"/>
          </a:xfrm>
        </p:spPr>
        <p:txBody>
          <a:bodyPr lIns="0" tIns="0" rIns="0" bIns="0" anchor="t" anchorCtr="0"/>
          <a:lstStyle>
            <a:lvl1pPr>
              <a:defRPr sz="1200" b="1">
                <a:solidFill>
                  <a:srgbClr val="990000"/>
                </a:solidFill>
              </a:defRPr>
            </a:lvl1pPr>
          </a:lstStyle>
          <a:p>
            <a:fld id="{6AE04366-17C6-4DF4-BD67-312410049941}" type="datetime1">
              <a:rPr lang="en-US" smtClean="0"/>
              <a:pPr/>
              <a:t>12/2/2016</a:t>
            </a:fld>
            <a:endParaRPr lang="en-US" dirty="0"/>
          </a:p>
        </p:txBody>
      </p:sp>
      <p:sp>
        <p:nvSpPr>
          <p:cNvPr id="5" name="Espace réservé du pied de page 4"/>
          <p:cNvSpPr>
            <a:spLocks noGrp="1"/>
          </p:cNvSpPr>
          <p:nvPr>
            <p:ph type="ftr" sz="quarter" idx="11"/>
          </p:nvPr>
        </p:nvSpPr>
        <p:spPr>
          <a:xfrm>
            <a:off x="3325505" y="6377901"/>
            <a:ext cx="3136900" cy="205737"/>
          </a:xfrm>
        </p:spPr>
        <p:txBody>
          <a:bodyPr/>
          <a:lstStyle/>
          <a:p>
            <a:endParaRPr lang="en-US" dirty="0"/>
          </a:p>
        </p:txBody>
      </p:sp>
      <p:sp>
        <p:nvSpPr>
          <p:cNvPr id="6" name="Espace réservé du numéro de diapositive 5"/>
          <p:cNvSpPr>
            <a:spLocks noGrp="1"/>
          </p:cNvSpPr>
          <p:nvPr>
            <p:ph type="sldNum" sz="quarter" idx="12"/>
          </p:nvPr>
        </p:nvSpPr>
        <p:spPr bwMode="white"/>
        <p:txBody>
          <a:bodyPr/>
          <a:lstStyle>
            <a:lvl1pPr algn="l">
              <a:defRPr>
                <a:solidFill>
                  <a:schemeClr val="bg1"/>
                </a:solidFill>
              </a:defRPr>
            </a:lvl1pPr>
          </a:lstStyle>
          <a:p>
            <a:fld id="{AD726F35-7D85-40FC-982C-8D0CCB7D76B6}" type="slidenum">
              <a:rPr lang="en-US" smtClean="0"/>
              <a:pPr/>
              <a:t>‹#›</a:t>
            </a:fld>
            <a:endParaRPr lang="en-US" dirty="0"/>
          </a:p>
        </p:txBody>
      </p:sp>
      <p:sp>
        <p:nvSpPr>
          <p:cNvPr id="11" name="Rectangle 10"/>
          <p:cNvSpPr/>
          <p:nvPr/>
        </p:nvSpPr>
        <p:spPr>
          <a:xfrm>
            <a:off x="353764" y="5979428"/>
            <a:ext cx="9197859" cy="34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en-US" noProof="0"/>
          </a:p>
        </p:txBody>
      </p:sp>
      <p:sp>
        <p:nvSpPr>
          <p:cNvPr id="15" name="Espace réservé pour une image  14"/>
          <p:cNvSpPr>
            <a:spLocks noGrp="1"/>
          </p:cNvSpPr>
          <p:nvPr>
            <p:ph type="pic" sz="quarter" idx="13" hasCustomPrompt="1"/>
          </p:nvPr>
        </p:nvSpPr>
        <p:spPr>
          <a:xfrm>
            <a:off x="353764" y="2571430"/>
            <a:ext cx="9197859" cy="3257143"/>
          </a:xfrm>
          <a:solidFill>
            <a:schemeClr val="accent6"/>
          </a:solidFill>
        </p:spPr>
        <p:txBody>
          <a:bodyPr anchor="ctr" anchorCtr="0"/>
          <a:lstStyle>
            <a:lvl1pPr marL="0" marR="0" indent="0" algn="ctr" defTabSz="914290" rtl="0" eaLnBrk="1" fontAlgn="auto" latinLnBrk="0" hangingPunct="1">
              <a:lnSpc>
                <a:spcPts val="1852"/>
              </a:lnSpc>
              <a:spcBef>
                <a:spcPts val="0"/>
              </a:spcBef>
              <a:spcAft>
                <a:spcPts val="185"/>
              </a:spcAft>
              <a:buClrTx/>
              <a:buSzTx/>
              <a:buFont typeface="Arial" pitchFamily="34" charset="0"/>
              <a:buNone/>
              <a:tabLst/>
              <a:defRPr/>
            </a:lvl1pPr>
          </a:lstStyle>
          <a:p>
            <a:pPr lvl="0"/>
            <a:r>
              <a:rPr lang="en-US" noProof="0" dirty="0" smtClean="0"/>
              <a:t>VISUAL</a:t>
            </a:r>
          </a:p>
          <a:p>
            <a:endParaRPr lang="fr-FR" dirty="0"/>
          </a:p>
        </p:txBody>
      </p:sp>
      <p:sp>
        <p:nvSpPr>
          <p:cNvPr id="13" name="Rectangle 12"/>
          <p:cNvSpPr/>
          <p:nvPr/>
        </p:nvSpPr>
        <p:spPr bwMode="gray">
          <a:xfrm>
            <a:off x="0" y="1"/>
            <a:ext cx="9905386" cy="147429"/>
          </a:xfrm>
          <a:prstGeom prst="rect">
            <a:avLst/>
          </a:prstGeom>
          <a:solidFill>
            <a:srgbClr val="6F508D"/>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fr-FR"/>
          </a:p>
        </p:txBody>
      </p:sp>
      <p:sp>
        <p:nvSpPr>
          <p:cNvPr id="14" name="Rectangle 13"/>
          <p:cNvSpPr/>
          <p:nvPr/>
        </p:nvSpPr>
        <p:spPr bwMode="gray">
          <a:xfrm>
            <a:off x="0" y="147239"/>
            <a:ext cx="9905386" cy="14742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fr-FR"/>
          </a:p>
        </p:txBody>
      </p:sp>
      <p:sp>
        <p:nvSpPr>
          <p:cNvPr id="16" name="Rectangle 15"/>
          <p:cNvSpPr/>
          <p:nvPr/>
        </p:nvSpPr>
        <p:spPr bwMode="gray">
          <a:xfrm>
            <a:off x="0" y="294477"/>
            <a:ext cx="9905386" cy="147429"/>
          </a:xfrm>
          <a:prstGeom prst="rect">
            <a:avLst/>
          </a:prstGeom>
          <a:solidFill>
            <a:srgbClr val="BBADA2"/>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fr-FR">
              <a:solidFill>
                <a:srgbClr val="AA9C8F"/>
              </a:solidFill>
            </a:endParaRPr>
          </a:p>
        </p:txBody>
      </p:sp>
    </p:spTree>
    <p:extLst>
      <p:ext uri="{BB962C8B-B14F-4D97-AF65-F5344CB8AC3E}">
        <p14:creationId xmlns:p14="http://schemas.microsoft.com/office/powerpoint/2010/main" val="1241599517"/>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56045DC4-1A95-472C-B313-7F07508693D7}"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1FB36244-7E17-4362-9481-9F8411E54979}" type="datetime4">
              <a:rPr lang="en-US"/>
              <a:pPr>
                <a:defRPr/>
              </a:pPr>
              <a:t>December 2, 2016</a:t>
            </a:fld>
            <a:endParaRPr lang="en-US"/>
          </a:p>
        </p:txBody>
      </p:sp>
    </p:spTree>
    <p:extLst>
      <p:ext uri="{BB962C8B-B14F-4D97-AF65-F5344CB8AC3E}">
        <p14:creationId xmlns:p14="http://schemas.microsoft.com/office/powerpoint/2010/main" val="84594964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F35B01B6-2BD7-410F-9339-FADCA46EC77D}"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DE6CE08A-8E8A-4BF7-9011-1F929251CF4F}" type="datetime4">
              <a:rPr lang="en-US"/>
              <a:pPr>
                <a:defRPr/>
              </a:pPr>
              <a:t>December 2, 2016</a:t>
            </a:fld>
            <a:endParaRPr lang="en-US"/>
          </a:p>
        </p:txBody>
      </p:sp>
    </p:spTree>
    <p:extLst>
      <p:ext uri="{BB962C8B-B14F-4D97-AF65-F5344CB8AC3E}">
        <p14:creationId xmlns:p14="http://schemas.microsoft.com/office/powerpoint/2010/main" val="382243694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5562F5E3-CE5E-4728-A066-0212C4E5DB5E}"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28484AAE-FFC2-44A8-A9DA-39B6EC1AEC02}" type="datetime4">
              <a:rPr lang="en-US"/>
              <a:pPr>
                <a:defRPr/>
              </a:pPr>
              <a:t>December 2, 2016</a:t>
            </a:fld>
            <a:endParaRPr lang="en-US"/>
          </a:p>
        </p:txBody>
      </p:sp>
    </p:spTree>
    <p:extLst>
      <p:ext uri="{BB962C8B-B14F-4D97-AF65-F5344CB8AC3E}">
        <p14:creationId xmlns:p14="http://schemas.microsoft.com/office/powerpoint/2010/main" val="260271971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9F7309DE-109A-4B57-BCAC-D9CFD15127FE}"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DC24523A-9C33-4BB5-86EF-9CF199D09B80}" type="datetime4">
              <a:rPr lang="en-US"/>
              <a:pPr>
                <a:defRPr/>
              </a:pPr>
              <a:t>December 2, 2016</a:t>
            </a:fld>
            <a:endParaRPr lang="en-US"/>
          </a:p>
        </p:txBody>
      </p:sp>
    </p:spTree>
    <p:extLst>
      <p:ext uri="{BB962C8B-B14F-4D97-AF65-F5344CB8AC3E}">
        <p14:creationId xmlns:p14="http://schemas.microsoft.com/office/powerpoint/2010/main" val="42399602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9"/>
          <p:cNvSpPr>
            <a:spLocks noGrp="1" noChangeArrowheads="1"/>
          </p:cNvSpPr>
          <p:nvPr>
            <p:ph type="sldNum" sz="quarter" idx="11"/>
          </p:nvPr>
        </p:nvSpPr>
        <p:spPr/>
        <p:txBody>
          <a:bodyPr/>
          <a:lstStyle>
            <a:lvl1pPr>
              <a:defRPr/>
            </a:lvl1pPr>
          </a:lstStyle>
          <a:p>
            <a:pPr>
              <a:defRPr/>
            </a:pPr>
            <a:r>
              <a:rPr lang="en-US"/>
              <a:t>Page </a:t>
            </a:r>
            <a:fld id="{2355872B-0D62-49E7-AEFB-6357E0152632}" type="slidenum">
              <a:rPr lang="en-US"/>
              <a:pPr>
                <a:defRPr/>
              </a:pPr>
              <a:t>‹#›</a:t>
            </a:fld>
            <a:endParaRPr lang="en-US"/>
          </a:p>
        </p:txBody>
      </p:sp>
      <p:sp>
        <p:nvSpPr>
          <p:cNvPr id="9" name="Rectangle 10"/>
          <p:cNvSpPr>
            <a:spLocks noGrp="1" noChangeArrowheads="1"/>
          </p:cNvSpPr>
          <p:nvPr>
            <p:ph type="dt" sz="half" idx="12"/>
          </p:nvPr>
        </p:nvSpPr>
        <p:spPr/>
        <p:txBody>
          <a:bodyPr/>
          <a:lstStyle>
            <a:lvl1pPr>
              <a:defRPr/>
            </a:lvl1pPr>
          </a:lstStyle>
          <a:p>
            <a:pPr>
              <a:defRPr/>
            </a:pPr>
            <a:fld id="{1B6472A6-BAF4-4FEF-AB6D-04F24F3DA4B0}" type="datetime4">
              <a:rPr lang="en-US"/>
              <a:pPr>
                <a:defRPr/>
              </a:pPr>
              <a:t>December 2, 2016</a:t>
            </a:fld>
            <a:endParaRPr lang="en-US"/>
          </a:p>
        </p:txBody>
      </p:sp>
    </p:spTree>
    <p:extLst>
      <p:ext uri="{BB962C8B-B14F-4D97-AF65-F5344CB8AC3E}">
        <p14:creationId xmlns:p14="http://schemas.microsoft.com/office/powerpoint/2010/main" val="186057435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9"/>
          <p:cNvSpPr>
            <a:spLocks noGrp="1" noChangeArrowheads="1"/>
          </p:cNvSpPr>
          <p:nvPr>
            <p:ph type="sldNum" sz="quarter" idx="11"/>
          </p:nvPr>
        </p:nvSpPr>
        <p:spPr/>
        <p:txBody>
          <a:bodyPr/>
          <a:lstStyle>
            <a:lvl1pPr>
              <a:defRPr/>
            </a:lvl1pPr>
          </a:lstStyle>
          <a:p>
            <a:pPr>
              <a:defRPr/>
            </a:pPr>
            <a:r>
              <a:rPr lang="en-US"/>
              <a:t>Page </a:t>
            </a:r>
            <a:fld id="{4703DE40-DDEF-433E-8EC2-02B7CAF1492B}" type="slidenum">
              <a:rPr lang="en-US"/>
              <a:pPr>
                <a:defRPr/>
              </a:pPr>
              <a:t>‹#›</a:t>
            </a:fld>
            <a:endParaRPr lang="en-US"/>
          </a:p>
        </p:txBody>
      </p:sp>
      <p:sp>
        <p:nvSpPr>
          <p:cNvPr id="5" name="Rectangle 10"/>
          <p:cNvSpPr>
            <a:spLocks noGrp="1" noChangeArrowheads="1"/>
          </p:cNvSpPr>
          <p:nvPr>
            <p:ph type="dt" sz="half" idx="12"/>
          </p:nvPr>
        </p:nvSpPr>
        <p:spPr/>
        <p:txBody>
          <a:bodyPr/>
          <a:lstStyle>
            <a:lvl1pPr>
              <a:defRPr/>
            </a:lvl1pPr>
          </a:lstStyle>
          <a:p>
            <a:pPr>
              <a:defRPr/>
            </a:pPr>
            <a:fld id="{086D428D-9F8F-42DB-8BD5-E38865462793}" type="datetime4">
              <a:rPr lang="en-US"/>
              <a:pPr>
                <a:defRPr/>
              </a:pPr>
              <a:t>December 2, 2016</a:t>
            </a:fld>
            <a:endParaRPr lang="en-US"/>
          </a:p>
        </p:txBody>
      </p:sp>
    </p:spTree>
    <p:extLst>
      <p:ext uri="{BB962C8B-B14F-4D97-AF65-F5344CB8AC3E}">
        <p14:creationId xmlns:p14="http://schemas.microsoft.com/office/powerpoint/2010/main" val="12194671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65465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9"/>
          <p:cNvSpPr>
            <a:spLocks noGrp="1" noChangeArrowheads="1"/>
          </p:cNvSpPr>
          <p:nvPr>
            <p:ph type="sldNum" sz="quarter" idx="11"/>
          </p:nvPr>
        </p:nvSpPr>
        <p:spPr/>
        <p:txBody>
          <a:bodyPr/>
          <a:lstStyle>
            <a:lvl1pPr>
              <a:defRPr/>
            </a:lvl1pPr>
          </a:lstStyle>
          <a:p>
            <a:pPr>
              <a:defRPr/>
            </a:pPr>
            <a:r>
              <a:rPr lang="en-US"/>
              <a:t>Page </a:t>
            </a:r>
            <a:fld id="{05DE8F34-F40D-4371-BA2C-68EB1D4EBA83}" type="slidenum">
              <a:rPr lang="en-US"/>
              <a:pPr>
                <a:defRPr/>
              </a:pPr>
              <a:t>‹#›</a:t>
            </a:fld>
            <a:endParaRPr lang="en-US"/>
          </a:p>
        </p:txBody>
      </p:sp>
      <p:sp>
        <p:nvSpPr>
          <p:cNvPr id="4" name="Rectangle 10"/>
          <p:cNvSpPr>
            <a:spLocks noGrp="1" noChangeArrowheads="1"/>
          </p:cNvSpPr>
          <p:nvPr>
            <p:ph type="dt" sz="half" idx="12"/>
          </p:nvPr>
        </p:nvSpPr>
        <p:spPr/>
        <p:txBody>
          <a:bodyPr/>
          <a:lstStyle>
            <a:lvl1pPr>
              <a:defRPr/>
            </a:lvl1pPr>
          </a:lstStyle>
          <a:p>
            <a:pPr>
              <a:defRPr/>
            </a:pPr>
            <a:fld id="{47597E9B-6037-433A-8811-6091CF9AEA98}" type="datetime4">
              <a:rPr lang="en-US"/>
              <a:pPr>
                <a:defRPr/>
              </a:pPr>
              <a:t>December 2, 2016</a:t>
            </a:fld>
            <a:endParaRPr lang="en-US"/>
          </a:p>
        </p:txBody>
      </p:sp>
    </p:spTree>
    <p:extLst>
      <p:ext uri="{BB962C8B-B14F-4D97-AF65-F5344CB8AC3E}">
        <p14:creationId xmlns:p14="http://schemas.microsoft.com/office/powerpoint/2010/main" val="343938904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DCAB70FA-B5BA-47EB-8889-9CB1B96EFBAA}"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26DDA87E-E404-4C70-9B10-E6744811CD70}" type="datetime4">
              <a:rPr lang="en-US"/>
              <a:pPr>
                <a:defRPr/>
              </a:pPr>
              <a:t>December 2, 2016</a:t>
            </a:fld>
            <a:endParaRPr lang="en-US"/>
          </a:p>
        </p:txBody>
      </p:sp>
    </p:spTree>
    <p:extLst>
      <p:ext uri="{BB962C8B-B14F-4D97-AF65-F5344CB8AC3E}">
        <p14:creationId xmlns:p14="http://schemas.microsoft.com/office/powerpoint/2010/main" val="169388297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5F8C1A07-AD18-49ED-8826-C86F22630451}"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2D6E7B88-FAF3-405B-B39A-98E9BAEE2D6D}" type="datetime4">
              <a:rPr lang="en-US"/>
              <a:pPr>
                <a:defRPr/>
              </a:pPr>
              <a:t>December 2, 2016</a:t>
            </a:fld>
            <a:endParaRPr lang="en-US"/>
          </a:p>
        </p:txBody>
      </p:sp>
    </p:spTree>
    <p:extLst>
      <p:ext uri="{BB962C8B-B14F-4D97-AF65-F5344CB8AC3E}">
        <p14:creationId xmlns:p14="http://schemas.microsoft.com/office/powerpoint/2010/main" val="159434757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DDF9F98B-78E8-4563-AA4C-8CDFA3E3EDB9}"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0C252B91-D56F-4900-B525-F1D84A75275E}" type="datetime4">
              <a:rPr lang="en-US"/>
              <a:pPr>
                <a:defRPr/>
              </a:pPr>
              <a:t>December 2, 2016</a:t>
            </a:fld>
            <a:endParaRPr lang="en-US"/>
          </a:p>
        </p:txBody>
      </p:sp>
    </p:spTree>
    <p:extLst>
      <p:ext uri="{BB962C8B-B14F-4D97-AF65-F5344CB8AC3E}">
        <p14:creationId xmlns:p14="http://schemas.microsoft.com/office/powerpoint/2010/main" val="299092277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B494745B-D286-402E-A347-838CB4B792B5}"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A77029F0-A454-4553-A85D-937C53FE1F74}" type="datetime4">
              <a:rPr lang="en-US"/>
              <a:pPr>
                <a:defRPr/>
              </a:pPr>
              <a:t>December 2, 2016</a:t>
            </a:fld>
            <a:endParaRPr lang="en-US"/>
          </a:p>
        </p:txBody>
      </p:sp>
    </p:spTree>
    <p:extLst>
      <p:ext uri="{BB962C8B-B14F-4D97-AF65-F5344CB8AC3E}">
        <p14:creationId xmlns:p14="http://schemas.microsoft.com/office/powerpoint/2010/main" val="259630774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D400A984-FE7C-4C99-ABC8-E92F7ADAFF77}"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DCC8A3E1-3433-4708-BE1A-9878614D565B}" type="datetime4">
              <a:rPr lang="en-US"/>
              <a:pPr>
                <a:defRPr/>
              </a:pPr>
              <a:t>December 2, 2016</a:t>
            </a:fld>
            <a:endParaRPr lang="en-US"/>
          </a:p>
        </p:txBody>
      </p:sp>
    </p:spTree>
    <p:extLst>
      <p:ext uri="{BB962C8B-B14F-4D97-AF65-F5344CB8AC3E}">
        <p14:creationId xmlns:p14="http://schemas.microsoft.com/office/powerpoint/2010/main" val="336636657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C65A67D4-7D11-4A37-9F48-9897278D7864}"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881CA40C-5F17-4A14-99D7-1A4CDF432BE1}" type="datetime4">
              <a:rPr lang="en-US"/>
              <a:pPr>
                <a:defRPr/>
              </a:pPr>
              <a:t>December 2, 2016</a:t>
            </a:fld>
            <a:endParaRPr lang="en-US"/>
          </a:p>
        </p:txBody>
      </p:sp>
    </p:spTree>
    <p:extLst>
      <p:ext uri="{BB962C8B-B14F-4D97-AF65-F5344CB8AC3E}">
        <p14:creationId xmlns:p14="http://schemas.microsoft.com/office/powerpoint/2010/main" val="255585894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C98E562D-0A3B-455D-9864-D7E1E972863C}"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9CBA5AC6-C515-40FF-B455-9973E1CB763E}" type="datetime4">
              <a:rPr lang="en-US"/>
              <a:pPr>
                <a:defRPr/>
              </a:pPr>
              <a:t>December 2, 2016</a:t>
            </a:fld>
            <a:endParaRPr lang="en-US"/>
          </a:p>
        </p:txBody>
      </p:sp>
    </p:spTree>
    <p:extLst>
      <p:ext uri="{BB962C8B-B14F-4D97-AF65-F5344CB8AC3E}">
        <p14:creationId xmlns:p14="http://schemas.microsoft.com/office/powerpoint/2010/main" val="40697922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7"/>
          <p:cNvSpPr>
            <a:spLocks noGrp="1" noChangeArrowheads="1"/>
          </p:cNvSpPr>
          <p:nvPr>
            <p:ph type="sldNum" sz="quarter" idx="11"/>
          </p:nvPr>
        </p:nvSpPr>
        <p:spPr/>
        <p:txBody>
          <a:bodyPr/>
          <a:lstStyle>
            <a:lvl1pPr>
              <a:defRPr/>
            </a:lvl1pPr>
          </a:lstStyle>
          <a:p>
            <a:pPr>
              <a:defRPr/>
            </a:pPr>
            <a:r>
              <a:rPr lang="en-US"/>
              <a:t>Page </a:t>
            </a:r>
            <a:fld id="{9A05AFA1-DBE2-45A2-B0AC-230FEF0675E6}" type="slidenum">
              <a:rPr lang="en-US"/>
              <a:pPr>
                <a:defRPr/>
              </a:pPr>
              <a:t>‹#›</a:t>
            </a:fld>
            <a:endParaRPr lang="en-US"/>
          </a:p>
        </p:txBody>
      </p:sp>
      <p:sp>
        <p:nvSpPr>
          <p:cNvPr id="7" name="Rectangle 8"/>
          <p:cNvSpPr>
            <a:spLocks noGrp="1" noChangeArrowheads="1"/>
          </p:cNvSpPr>
          <p:nvPr>
            <p:ph type="dt" sz="half" idx="12"/>
          </p:nvPr>
        </p:nvSpPr>
        <p:spPr/>
        <p:txBody>
          <a:bodyPr/>
          <a:lstStyle>
            <a:lvl1pPr>
              <a:defRPr/>
            </a:lvl1pPr>
          </a:lstStyle>
          <a:p>
            <a:pPr>
              <a:defRPr/>
            </a:pPr>
            <a:fld id="{23960390-2DB2-4DE9-8D79-8589B881E962}" type="datetime4">
              <a:rPr lang="en-US"/>
              <a:pPr>
                <a:defRPr/>
              </a:pPr>
              <a:t>December 2, 2016</a:t>
            </a:fld>
            <a:endParaRPr lang="en-US"/>
          </a:p>
        </p:txBody>
      </p:sp>
    </p:spTree>
    <p:extLst>
      <p:ext uri="{BB962C8B-B14F-4D97-AF65-F5344CB8AC3E}">
        <p14:creationId xmlns:p14="http://schemas.microsoft.com/office/powerpoint/2010/main" val="32032425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7"/>
          <p:cNvSpPr>
            <a:spLocks noGrp="1" noChangeArrowheads="1"/>
          </p:cNvSpPr>
          <p:nvPr>
            <p:ph type="sldNum" sz="quarter" idx="11"/>
          </p:nvPr>
        </p:nvSpPr>
        <p:spPr/>
        <p:txBody>
          <a:bodyPr/>
          <a:lstStyle>
            <a:lvl1pPr>
              <a:defRPr/>
            </a:lvl1pPr>
          </a:lstStyle>
          <a:p>
            <a:pPr>
              <a:defRPr/>
            </a:pPr>
            <a:r>
              <a:rPr lang="en-US"/>
              <a:t>Page </a:t>
            </a:r>
            <a:fld id="{E975CB9F-E781-4A43-854D-360F35AC5EB6}" type="slidenum">
              <a:rPr lang="en-US"/>
              <a:pPr>
                <a:defRPr/>
              </a:pPr>
              <a:t>‹#›</a:t>
            </a:fld>
            <a:endParaRPr lang="en-US"/>
          </a:p>
        </p:txBody>
      </p:sp>
      <p:sp>
        <p:nvSpPr>
          <p:cNvPr id="9" name="Rectangle 8"/>
          <p:cNvSpPr>
            <a:spLocks noGrp="1" noChangeArrowheads="1"/>
          </p:cNvSpPr>
          <p:nvPr>
            <p:ph type="dt" sz="half" idx="12"/>
          </p:nvPr>
        </p:nvSpPr>
        <p:spPr/>
        <p:txBody>
          <a:bodyPr/>
          <a:lstStyle>
            <a:lvl1pPr>
              <a:defRPr/>
            </a:lvl1pPr>
          </a:lstStyle>
          <a:p>
            <a:pPr>
              <a:defRPr/>
            </a:pPr>
            <a:fld id="{448D5612-F06D-4767-A4D4-AF33B837FDAE}" type="datetime4">
              <a:rPr lang="en-US"/>
              <a:pPr>
                <a:defRPr/>
              </a:pPr>
              <a:t>December 2, 2016</a:t>
            </a:fld>
            <a:endParaRPr lang="en-US"/>
          </a:p>
        </p:txBody>
      </p:sp>
    </p:spTree>
    <p:extLst>
      <p:ext uri="{BB962C8B-B14F-4D97-AF65-F5344CB8AC3E}">
        <p14:creationId xmlns:p14="http://schemas.microsoft.com/office/powerpoint/2010/main" val="14716680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54799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7"/>
          <p:cNvSpPr>
            <a:spLocks noGrp="1" noChangeArrowheads="1"/>
          </p:cNvSpPr>
          <p:nvPr>
            <p:ph type="sldNum" sz="quarter" idx="11"/>
          </p:nvPr>
        </p:nvSpPr>
        <p:spPr/>
        <p:txBody>
          <a:bodyPr/>
          <a:lstStyle>
            <a:lvl1pPr>
              <a:defRPr/>
            </a:lvl1pPr>
          </a:lstStyle>
          <a:p>
            <a:pPr>
              <a:defRPr/>
            </a:pPr>
            <a:r>
              <a:rPr lang="en-US"/>
              <a:t>Page </a:t>
            </a:r>
            <a:fld id="{BD401CA2-61B8-48F4-AFEE-5550AC292A49}" type="slidenum">
              <a:rPr lang="en-US"/>
              <a:pPr>
                <a:defRPr/>
              </a:pPr>
              <a:t>‹#›</a:t>
            </a:fld>
            <a:endParaRPr lang="en-US"/>
          </a:p>
        </p:txBody>
      </p:sp>
      <p:sp>
        <p:nvSpPr>
          <p:cNvPr id="5" name="Rectangle 8"/>
          <p:cNvSpPr>
            <a:spLocks noGrp="1" noChangeArrowheads="1"/>
          </p:cNvSpPr>
          <p:nvPr>
            <p:ph type="dt" sz="half" idx="12"/>
          </p:nvPr>
        </p:nvSpPr>
        <p:spPr/>
        <p:txBody>
          <a:bodyPr/>
          <a:lstStyle>
            <a:lvl1pPr>
              <a:defRPr/>
            </a:lvl1pPr>
          </a:lstStyle>
          <a:p>
            <a:pPr>
              <a:defRPr/>
            </a:pPr>
            <a:fld id="{D53A9235-FDC7-42AC-8DB9-0E831207D657}" type="datetime4">
              <a:rPr lang="en-US"/>
              <a:pPr>
                <a:defRPr/>
              </a:pPr>
              <a:t>December 2, 2016</a:t>
            </a:fld>
            <a:endParaRPr lang="en-US"/>
          </a:p>
        </p:txBody>
      </p:sp>
    </p:spTree>
    <p:extLst>
      <p:ext uri="{BB962C8B-B14F-4D97-AF65-F5344CB8AC3E}">
        <p14:creationId xmlns:p14="http://schemas.microsoft.com/office/powerpoint/2010/main" val="149863137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7"/>
          <p:cNvSpPr>
            <a:spLocks noGrp="1" noChangeArrowheads="1"/>
          </p:cNvSpPr>
          <p:nvPr>
            <p:ph type="sldNum" sz="quarter" idx="11"/>
          </p:nvPr>
        </p:nvSpPr>
        <p:spPr/>
        <p:txBody>
          <a:bodyPr/>
          <a:lstStyle>
            <a:lvl1pPr>
              <a:defRPr/>
            </a:lvl1pPr>
          </a:lstStyle>
          <a:p>
            <a:pPr>
              <a:defRPr/>
            </a:pPr>
            <a:r>
              <a:rPr lang="en-US"/>
              <a:t>Page </a:t>
            </a:r>
            <a:fld id="{76E475E9-EF69-4177-AC48-2E3C401BD897}" type="slidenum">
              <a:rPr lang="en-US"/>
              <a:pPr>
                <a:defRPr/>
              </a:pPr>
              <a:t>‹#›</a:t>
            </a:fld>
            <a:endParaRPr lang="en-US"/>
          </a:p>
        </p:txBody>
      </p:sp>
      <p:sp>
        <p:nvSpPr>
          <p:cNvPr id="4" name="Rectangle 8"/>
          <p:cNvSpPr>
            <a:spLocks noGrp="1" noChangeArrowheads="1"/>
          </p:cNvSpPr>
          <p:nvPr>
            <p:ph type="dt" sz="half" idx="12"/>
          </p:nvPr>
        </p:nvSpPr>
        <p:spPr/>
        <p:txBody>
          <a:bodyPr/>
          <a:lstStyle>
            <a:lvl1pPr>
              <a:defRPr/>
            </a:lvl1pPr>
          </a:lstStyle>
          <a:p>
            <a:pPr>
              <a:defRPr/>
            </a:pPr>
            <a:fld id="{C9AE691D-F096-40DE-B8D9-692DBF37D43D}" type="datetime4">
              <a:rPr lang="en-US"/>
              <a:pPr>
                <a:defRPr/>
              </a:pPr>
              <a:t>December 2, 2016</a:t>
            </a:fld>
            <a:endParaRPr lang="en-US"/>
          </a:p>
        </p:txBody>
      </p:sp>
    </p:spTree>
    <p:extLst>
      <p:ext uri="{BB962C8B-B14F-4D97-AF65-F5344CB8AC3E}">
        <p14:creationId xmlns:p14="http://schemas.microsoft.com/office/powerpoint/2010/main" val="94992328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7"/>
          <p:cNvSpPr>
            <a:spLocks noGrp="1" noChangeArrowheads="1"/>
          </p:cNvSpPr>
          <p:nvPr>
            <p:ph type="sldNum" sz="quarter" idx="11"/>
          </p:nvPr>
        </p:nvSpPr>
        <p:spPr/>
        <p:txBody>
          <a:bodyPr/>
          <a:lstStyle>
            <a:lvl1pPr>
              <a:defRPr/>
            </a:lvl1pPr>
          </a:lstStyle>
          <a:p>
            <a:pPr>
              <a:defRPr/>
            </a:pPr>
            <a:r>
              <a:rPr lang="en-US"/>
              <a:t>Page </a:t>
            </a:r>
            <a:fld id="{0ED73566-B98B-4F39-B922-AB31E0C6D408}" type="slidenum">
              <a:rPr lang="en-US"/>
              <a:pPr>
                <a:defRPr/>
              </a:pPr>
              <a:t>‹#›</a:t>
            </a:fld>
            <a:endParaRPr lang="en-US"/>
          </a:p>
        </p:txBody>
      </p:sp>
      <p:sp>
        <p:nvSpPr>
          <p:cNvPr id="7" name="Rectangle 8"/>
          <p:cNvSpPr>
            <a:spLocks noGrp="1" noChangeArrowheads="1"/>
          </p:cNvSpPr>
          <p:nvPr>
            <p:ph type="dt" sz="half" idx="12"/>
          </p:nvPr>
        </p:nvSpPr>
        <p:spPr/>
        <p:txBody>
          <a:bodyPr/>
          <a:lstStyle>
            <a:lvl1pPr>
              <a:defRPr/>
            </a:lvl1pPr>
          </a:lstStyle>
          <a:p>
            <a:pPr>
              <a:defRPr/>
            </a:pPr>
            <a:fld id="{18E55F94-0FDF-427A-ACC9-C7667BBC6A31}" type="datetime4">
              <a:rPr lang="en-US"/>
              <a:pPr>
                <a:defRPr/>
              </a:pPr>
              <a:t>December 2, 2016</a:t>
            </a:fld>
            <a:endParaRPr lang="en-US"/>
          </a:p>
        </p:txBody>
      </p:sp>
    </p:spTree>
    <p:extLst>
      <p:ext uri="{BB962C8B-B14F-4D97-AF65-F5344CB8AC3E}">
        <p14:creationId xmlns:p14="http://schemas.microsoft.com/office/powerpoint/2010/main" val="318159030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7"/>
          <p:cNvSpPr>
            <a:spLocks noGrp="1" noChangeArrowheads="1"/>
          </p:cNvSpPr>
          <p:nvPr>
            <p:ph type="sldNum" sz="quarter" idx="11"/>
          </p:nvPr>
        </p:nvSpPr>
        <p:spPr/>
        <p:txBody>
          <a:bodyPr/>
          <a:lstStyle>
            <a:lvl1pPr>
              <a:defRPr/>
            </a:lvl1pPr>
          </a:lstStyle>
          <a:p>
            <a:pPr>
              <a:defRPr/>
            </a:pPr>
            <a:r>
              <a:rPr lang="en-US"/>
              <a:t>Page </a:t>
            </a:r>
            <a:fld id="{9C4AB083-96BB-48F8-A767-57602570CDD2}" type="slidenum">
              <a:rPr lang="en-US"/>
              <a:pPr>
                <a:defRPr/>
              </a:pPr>
              <a:t>‹#›</a:t>
            </a:fld>
            <a:endParaRPr lang="en-US"/>
          </a:p>
        </p:txBody>
      </p:sp>
      <p:sp>
        <p:nvSpPr>
          <p:cNvPr id="7" name="Rectangle 8"/>
          <p:cNvSpPr>
            <a:spLocks noGrp="1" noChangeArrowheads="1"/>
          </p:cNvSpPr>
          <p:nvPr>
            <p:ph type="dt" sz="half" idx="12"/>
          </p:nvPr>
        </p:nvSpPr>
        <p:spPr/>
        <p:txBody>
          <a:bodyPr/>
          <a:lstStyle>
            <a:lvl1pPr>
              <a:defRPr/>
            </a:lvl1pPr>
          </a:lstStyle>
          <a:p>
            <a:pPr>
              <a:defRPr/>
            </a:pPr>
            <a:fld id="{09018FCE-21B6-4187-AAFE-9CE15330E0AE}" type="datetime4">
              <a:rPr lang="en-US"/>
              <a:pPr>
                <a:defRPr/>
              </a:pPr>
              <a:t>December 2, 2016</a:t>
            </a:fld>
            <a:endParaRPr lang="en-US"/>
          </a:p>
        </p:txBody>
      </p:sp>
    </p:spTree>
    <p:extLst>
      <p:ext uri="{BB962C8B-B14F-4D97-AF65-F5344CB8AC3E}">
        <p14:creationId xmlns:p14="http://schemas.microsoft.com/office/powerpoint/2010/main" val="256355310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40A8D625-89FC-4135-BB6C-73DC71178E1F}"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1F9A2588-A689-4BC3-A447-3C1E5058C45E}" type="datetime4">
              <a:rPr lang="en-US"/>
              <a:pPr>
                <a:defRPr/>
              </a:pPr>
              <a:t>December 2, 2016</a:t>
            </a:fld>
            <a:endParaRPr lang="en-US"/>
          </a:p>
        </p:txBody>
      </p:sp>
    </p:spTree>
    <p:extLst>
      <p:ext uri="{BB962C8B-B14F-4D97-AF65-F5344CB8AC3E}">
        <p14:creationId xmlns:p14="http://schemas.microsoft.com/office/powerpoint/2010/main" val="381265304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882656"/>
            <a:ext cx="2228850" cy="5243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882656"/>
            <a:ext cx="6538912" cy="5243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C8D677AF-A39A-4816-B7A0-28BC49CBD315}"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8294213F-B5A1-427E-B4A8-A57404C41796}" type="datetime4">
              <a:rPr lang="en-US"/>
              <a:pPr>
                <a:defRPr/>
              </a:pPr>
              <a:t>December 2, 2016</a:t>
            </a:fld>
            <a:endParaRPr lang="en-US"/>
          </a:p>
        </p:txBody>
      </p:sp>
    </p:spTree>
    <p:extLst>
      <p:ext uri="{BB962C8B-B14F-4D97-AF65-F5344CB8AC3E}">
        <p14:creationId xmlns:p14="http://schemas.microsoft.com/office/powerpoint/2010/main" val="181449036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5398171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978487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06110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41646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59112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19541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51974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29608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033580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06253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34491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35451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0845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324100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45153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193826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061610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64709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53050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89748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175478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351280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0883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93252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9558935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968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27121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633914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887972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233258"/>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238583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8714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3621513"/>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618114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07745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15574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00688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2409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62195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988090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12665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73373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729026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7478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555737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89240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782800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3334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238931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94763E71-69DD-4BFB-8466-BC5BDAB48414}"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C4B78237-B029-4735-AA9C-B38A0BE009BC}" type="datetime4">
              <a:rPr lang="en-US"/>
              <a:pPr>
                <a:defRPr/>
              </a:pPr>
              <a:t>December 2, 2016</a:t>
            </a:fld>
            <a:endParaRPr lang="en-US"/>
          </a:p>
        </p:txBody>
      </p:sp>
    </p:spTree>
    <p:extLst>
      <p:ext uri="{BB962C8B-B14F-4D97-AF65-F5344CB8AC3E}">
        <p14:creationId xmlns:p14="http://schemas.microsoft.com/office/powerpoint/2010/main" val="1648850497"/>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A0B0CE23-4DFD-4D95-BDBC-142E617CF6FA}"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FD4A54B9-235E-4A55-A96C-81401B4D056D}" type="datetime4">
              <a:rPr lang="en-US"/>
              <a:pPr>
                <a:defRPr/>
              </a:pPr>
              <a:t>December 2, 2016</a:t>
            </a:fld>
            <a:endParaRPr lang="en-US"/>
          </a:p>
        </p:txBody>
      </p:sp>
    </p:spTree>
    <p:extLst>
      <p:ext uri="{BB962C8B-B14F-4D97-AF65-F5344CB8AC3E}">
        <p14:creationId xmlns:p14="http://schemas.microsoft.com/office/powerpoint/2010/main" val="44470992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008E52F3-3217-4E12-A576-C148CC4C9723}"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6820E0BD-F236-4375-8160-C73BC380D6DE}" type="datetime4">
              <a:rPr lang="en-US"/>
              <a:pPr>
                <a:defRPr/>
              </a:pPr>
              <a:t>December 2, 2016</a:t>
            </a:fld>
            <a:endParaRPr lang="en-US"/>
          </a:p>
        </p:txBody>
      </p:sp>
    </p:spTree>
    <p:extLst>
      <p:ext uri="{BB962C8B-B14F-4D97-AF65-F5344CB8AC3E}">
        <p14:creationId xmlns:p14="http://schemas.microsoft.com/office/powerpoint/2010/main" val="230326475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D4CCFD55-B2B5-40CA-9ACE-40B7EA290AD0}"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73E64BA6-48ED-4312-A6E7-D18A6BE9C766}" type="datetime4">
              <a:rPr lang="en-US"/>
              <a:pPr>
                <a:defRPr/>
              </a:pPr>
              <a:t>December 2, 2016</a:t>
            </a:fld>
            <a:endParaRPr lang="en-US"/>
          </a:p>
        </p:txBody>
      </p:sp>
    </p:spTree>
    <p:extLst>
      <p:ext uri="{BB962C8B-B14F-4D97-AF65-F5344CB8AC3E}">
        <p14:creationId xmlns:p14="http://schemas.microsoft.com/office/powerpoint/2010/main" val="137313284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9"/>
          <p:cNvSpPr>
            <a:spLocks noGrp="1" noChangeArrowheads="1"/>
          </p:cNvSpPr>
          <p:nvPr>
            <p:ph type="sldNum" sz="quarter" idx="11"/>
          </p:nvPr>
        </p:nvSpPr>
        <p:spPr/>
        <p:txBody>
          <a:bodyPr/>
          <a:lstStyle>
            <a:lvl1pPr>
              <a:defRPr/>
            </a:lvl1pPr>
          </a:lstStyle>
          <a:p>
            <a:pPr>
              <a:defRPr/>
            </a:pPr>
            <a:r>
              <a:rPr lang="en-US"/>
              <a:t>Page </a:t>
            </a:r>
            <a:fld id="{F4E2D378-F589-4864-9EC7-B453CA11464C}" type="slidenum">
              <a:rPr lang="en-US"/>
              <a:pPr>
                <a:defRPr/>
              </a:pPr>
              <a:t>‹#›</a:t>
            </a:fld>
            <a:endParaRPr lang="en-US"/>
          </a:p>
        </p:txBody>
      </p:sp>
      <p:sp>
        <p:nvSpPr>
          <p:cNvPr id="9" name="Rectangle 10"/>
          <p:cNvSpPr>
            <a:spLocks noGrp="1" noChangeArrowheads="1"/>
          </p:cNvSpPr>
          <p:nvPr>
            <p:ph type="dt" sz="half" idx="12"/>
          </p:nvPr>
        </p:nvSpPr>
        <p:spPr/>
        <p:txBody>
          <a:bodyPr/>
          <a:lstStyle>
            <a:lvl1pPr>
              <a:defRPr/>
            </a:lvl1pPr>
          </a:lstStyle>
          <a:p>
            <a:pPr>
              <a:defRPr/>
            </a:pPr>
            <a:fld id="{E4B1A1A3-2B23-4948-B814-A38A29535683}" type="datetime4">
              <a:rPr lang="en-US"/>
              <a:pPr>
                <a:defRPr/>
              </a:pPr>
              <a:t>December 2, 2016</a:t>
            </a:fld>
            <a:endParaRPr lang="en-US"/>
          </a:p>
        </p:txBody>
      </p:sp>
    </p:spTree>
    <p:extLst>
      <p:ext uri="{BB962C8B-B14F-4D97-AF65-F5344CB8AC3E}">
        <p14:creationId xmlns:p14="http://schemas.microsoft.com/office/powerpoint/2010/main" val="376569817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9"/>
          <p:cNvSpPr>
            <a:spLocks noGrp="1" noChangeArrowheads="1"/>
          </p:cNvSpPr>
          <p:nvPr>
            <p:ph type="sldNum" sz="quarter" idx="11"/>
          </p:nvPr>
        </p:nvSpPr>
        <p:spPr/>
        <p:txBody>
          <a:bodyPr/>
          <a:lstStyle>
            <a:lvl1pPr>
              <a:defRPr/>
            </a:lvl1pPr>
          </a:lstStyle>
          <a:p>
            <a:pPr>
              <a:defRPr/>
            </a:pPr>
            <a:r>
              <a:rPr lang="en-US"/>
              <a:t>Page </a:t>
            </a:r>
            <a:fld id="{96397D56-8D07-4568-9FCC-0C1D78482F49}" type="slidenum">
              <a:rPr lang="en-US"/>
              <a:pPr>
                <a:defRPr/>
              </a:pPr>
              <a:t>‹#›</a:t>
            </a:fld>
            <a:endParaRPr lang="en-US"/>
          </a:p>
        </p:txBody>
      </p:sp>
      <p:sp>
        <p:nvSpPr>
          <p:cNvPr id="5" name="Rectangle 10"/>
          <p:cNvSpPr>
            <a:spLocks noGrp="1" noChangeArrowheads="1"/>
          </p:cNvSpPr>
          <p:nvPr>
            <p:ph type="dt" sz="half" idx="12"/>
          </p:nvPr>
        </p:nvSpPr>
        <p:spPr/>
        <p:txBody>
          <a:bodyPr/>
          <a:lstStyle>
            <a:lvl1pPr>
              <a:defRPr/>
            </a:lvl1pPr>
          </a:lstStyle>
          <a:p>
            <a:pPr>
              <a:defRPr/>
            </a:pPr>
            <a:fld id="{4BA41CF6-B591-4713-BA7D-773265F319F0}" type="datetime4">
              <a:rPr lang="en-US"/>
              <a:pPr>
                <a:defRPr/>
              </a:pPr>
              <a:t>December 2, 2016</a:t>
            </a:fld>
            <a:endParaRPr lang="en-US"/>
          </a:p>
        </p:txBody>
      </p:sp>
    </p:spTree>
    <p:extLst>
      <p:ext uri="{BB962C8B-B14F-4D97-AF65-F5344CB8AC3E}">
        <p14:creationId xmlns:p14="http://schemas.microsoft.com/office/powerpoint/2010/main" val="188385497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9"/>
          <p:cNvSpPr>
            <a:spLocks noGrp="1" noChangeArrowheads="1"/>
          </p:cNvSpPr>
          <p:nvPr>
            <p:ph type="sldNum" sz="quarter" idx="11"/>
          </p:nvPr>
        </p:nvSpPr>
        <p:spPr/>
        <p:txBody>
          <a:bodyPr/>
          <a:lstStyle>
            <a:lvl1pPr>
              <a:defRPr/>
            </a:lvl1pPr>
          </a:lstStyle>
          <a:p>
            <a:pPr>
              <a:defRPr/>
            </a:pPr>
            <a:r>
              <a:rPr lang="en-US"/>
              <a:t>Page </a:t>
            </a:r>
            <a:fld id="{5A58052C-C416-4EAD-B1B0-08C65024643A}" type="slidenum">
              <a:rPr lang="en-US"/>
              <a:pPr>
                <a:defRPr/>
              </a:pPr>
              <a:t>‹#›</a:t>
            </a:fld>
            <a:endParaRPr lang="en-US"/>
          </a:p>
        </p:txBody>
      </p:sp>
      <p:sp>
        <p:nvSpPr>
          <p:cNvPr id="4" name="Rectangle 10"/>
          <p:cNvSpPr>
            <a:spLocks noGrp="1" noChangeArrowheads="1"/>
          </p:cNvSpPr>
          <p:nvPr>
            <p:ph type="dt" sz="half" idx="12"/>
          </p:nvPr>
        </p:nvSpPr>
        <p:spPr/>
        <p:txBody>
          <a:bodyPr/>
          <a:lstStyle>
            <a:lvl1pPr>
              <a:defRPr/>
            </a:lvl1pPr>
          </a:lstStyle>
          <a:p>
            <a:pPr>
              <a:defRPr/>
            </a:pPr>
            <a:fld id="{D4B1336F-A67C-4730-96BE-3BC94231E0B4}" type="datetime4">
              <a:rPr lang="en-US"/>
              <a:pPr>
                <a:defRPr/>
              </a:pPr>
              <a:t>December 2, 2016</a:t>
            </a:fld>
            <a:endParaRPr lang="en-US"/>
          </a:p>
        </p:txBody>
      </p:sp>
    </p:spTree>
    <p:extLst>
      <p:ext uri="{BB962C8B-B14F-4D97-AF65-F5344CB8AC3E}">
        <p14:creationId xmlns:p14="http://schemas.microsoft.com/office/powerpoint/2010/main" val="239321769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AFD4F4F4-0BFB-4023-94BA-7342718860C1}"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D081189F-3C5B-4BC7-BF1A-3B84D2700DF4}" type="datetime4">
              <a:rPr lang="en-US"/>
              <a:pPr>
                <a:defRPr/>
              </a:pPr>
              <a:t>December 2, 2016</a:t>
            </a:fld>
            <a:endParaRPr lang="en-US"/>
          </a:p>
        </p:txBody>
      </p:sp>
    </p:spTree>
    <p:extLst>
      <p:ext uri="{BB962C8B-B14F-4D97-AF65-F5344CB8AC3E}">
        <p14:creationId xmlns:p14="http://schemas.microsoft.com/office/powerpoint/2010/main" val="273662130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121A19AE-3C27-45B3-A720-E016A5F51174}"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025BC754-4684-494D-B4B5-A1D680C064C1}" type="datetime4">
              <a:rPr lang="en-US"/>
              <a:pPr>
                <a:defRPr/>
              </a:pPr>
              <a:t>December 2, 2016</a:t>
            </a:fld>
            <a:endParaRPr lang="en-US"/>
          </a:p>
        </p:txBody>
      </p:sp>
    </p:spTree>
    <p:extLst>
      <p:ext uri="{BB962C8B-B14F-4D97-AF65-F5344CB8AC3E}">
        <p14:creationId xmlns:p14="http://schemas.microsoft.com/office/powerpoint/2010/main" val="231737569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74C7F5A3-237A-402F-AB50-3A9F55C91822}"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0BA5F222-E715-4FED-8205-F1CEA15682AD}" type="datetime4">
              <a:rPr lang="en-US"/>
              <a:pPr>
                <a:defRPr/>
              </a:pPr>
              <a:t>December 2, 2016</a:t>
            </a:fld>
            <a:endParaRPr lang="en-US"/>
          </a:p>
        </p:txBody>
      </p:sp>
    </p:spTree>
    <p:extLst>
      <p:ext uri="{BB962C8B-B14F-4D97-AF65-F5344CB8AC3E}">
        <p14:creationId xmlns:p14="http://schemas.microsoft.com/office/powerpoint/2010/main" val="42419955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52014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2A448AC9-3A2F-4ED3-AD2F-3EFFBED67559}"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B2E11E8E-85D1-4801-AABC-63760F249AE2}" type="datetime4">
              <a:rPr lang="en-US"/>
              <a:pPr>
                <a:defRPr/>
              </a:pPr>
              <a:t>December 2, 2016</a:t>
            </a:fld>
            <a:endParaRPr lang="en-US"/>
          </a:p>
        </p:txBody>
      </p:sp>
    </p:spTree>
    <p:extLst>
      <p:ext uri="{BB962C8B-B14F-4D97-AF65-F5344CB8AC3E}">
        <p14:creationId xmlns:p14="http://schemas.microsoft.com/office/powerpoint/2010/main" val="3525819684"/>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D9191FD0-1BA1-4DAC-8158-CAEBC50B269F}"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78A3BCD2-2EAD-44B7-9F61-76D539161225}" type="datetime4">
              <a:rPr lang="en-US"/>
              <a:pPr>
                <a:defRPr/>
              </a:pPr>
              <a:t>December 2, 2016</a:t>
            </a:fld>
            <a:endParaRPr lang="en-US"/>
          </a:p>
        </p:txBody>
      </p:sp>
    </p:spTree>
    <p:extLst>
      <p:ext uri="{BB962C8B-B14F-4D97-AF65-F5344CB8AC3E}">
        <p14:creationId xmlns:p14="http://schemas.microsoft.com/office/powerpoint/2010/main" val="198573943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B40BC815-5EC0-4215-AA3D-32DBC9266C26}"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11B5B6C9-2800-4D8B-AA37-73C01ADC7084}" type="datetime4">
              <a:rPr lang="en-US"/>
              <a:pPr>
                <a:defRPr/>
              </a:pPr>
              <a:t>December 2, 2016</a:t>
            </a:fld>
            <a:endParaRPr lang="en-US"/>
          </a:p>
        </p:txBody>
      </p:sp>
    </p:spTree>
    <p:extLst>
      <p:ext uri="{BB962C8B-B14F-4D97-AF65-F5344CB8AC3E}">
        <p14:creationId xmlns:p14="http://schemas.microsoft.com/office/powerpoint/2010/main" val="3356990500"/>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32A58640-5D80-4652-AE0D-E4F5670D2F80}"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82207114-3DCD-483C-9C57-2E9C10BD13D5}" type="datetime4">
              <a:rPr lang="en-US"/>
              <a:pPr>
                <a:defRPr/>
              </a:pPr>
              <a:t>December 2, 2016</a:t>
            </a:fld>
            <a:endParaRPr lang="en-US"/>
          </a:p>
        </p:txBody>
      </p:sp>
    </p:spTree>
    <p:extLst>
      <p:ext uri="{BB962C8B-B14F-4D97-AF65-F5344CB8AC3E}">
        <p14:creationId xmlns:p14="http://schemas.microsoft.com/office/powerpoint/2010/main" val="3189821508"/>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A1DA7FAC-7A95-4215-B9CD-629EFFB05B35}"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E4F71F95-5CCA-4ECD-B789-93A3BE5BB97E}" type="datetime4">
              <a:rPr lang="en-US"/>
              <a:pPr>
                <a:defRPr/>
              </a:pPr>
              <a:t>December 2, 2016</a:t>
            </a:fld>
            <a:endParaRPr lang="en-US"/>
          </a:p>
        </p:txBody>
      </p:sp>
    </p:spTree>
    <p:extLst>
      <p:ext uri="{BB962C8B-B14F-4D97-AF65-F5344CB8AC3E}">
        <p14:creationId xmlns:p14="http://schemas.microsoft.com/office/powerpoint/2010/main" val="343983648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9"/>
          <p:cNvSpPr>
            <a:spLocks noGrp="1" noChangeArrowheads="1"/>
          </p:cNvSpPr>
          <p:nvPr>
            <p:ph type="sldNum" sz="quarter" idx="11"/>
          </p:nvPr>
        </p:nvSpPr>
        <p:spPr/>
        <p:txBody>
          <a:bodyPr/>
          <a:lstStyle>
            <a:lvl1pPr>
              <a:defRPr/>
            </a:lvl1pPr>
          </a:lstStyle>
          <a:p>
            <a:pPr>
              <a:defRPr/>
            </a:pPr>
            <a:r>
              <a:rPr lang="en-US"/>
              <a:t>Page </a:t>
            </a:r>
            <a:fld id="{3F41924E-9B09-4F2A-8AD2-5BFC64997883}" type="slidenum">
              <a:rPr lang="en-US"/>
              <a:pPr>
                <a:defRPr/>
              </a:pPr>
              <a:t>‹#›</a:t>
            </a:fld>
            <a:endParaRPr lang="en-US"/>
          </a:p>
        </p:txBody>
      </p:sp>
      <p:sp>
        <p:nvSpPr>
          <p:cNvPr id="9" name="Rectangle 10"/>
          <p:cNvSpPr>
            <a:spLocks noGrp="1" noChangeArrowheads="1"/>
          </p:cNvSpPr>
          <p:nvPr>
            <p:ph type="dt" sz="half" idx="12"/>
          </p:nvPr>
        </p:nvSpPr>
        <p:spPr/>
        <p:txBody>
          <a:bodyPr/>
          <a:lstStyle>
            <a:lvl1pPr>
              <a:defRPr/>
            </a:lvl1pPr>
          </a:lstStyle>
          <a:p>
            <a:pPr>
              <a:defRPr/>
            </a:pPr>
            <a:fld id="{4C40DAD8-CFC1-4751-92E0-EC0DC1D7FFCE}" type="datetime4">
              <a:rPr lang="en-US"/>
              <a:pPr>
                <a:defRPr/>
              </a:pPr>
              <a:t>December 2, 2016</a:t>
            </a:fld>
            <a:endParaRPr lang="en-US"/>
          </a:p>
        </p:txBody>
      </p:sp>
    </p:spTree>
    <p:extLst>
      <p:ext uri="{BB962C8B-B14F-4D97-AF65-F5344CB8AC3E}">
        <p14:creationId xmlns:p14="http://schemas.microsoft.com/office/powerpoint/2010/main" val="202783549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9"/>
          <p:cNvSpPr>
            <a:spLocks noGrp="1" noChangeArrowheads="1"/>
          </p:cNvSpPr>
          <p:nvPr>
            <p:ph type="sldNum" sz="quarter" idx="11"/>
          </p:nvPr>
        </p:nvSpPr>
        <p:spPr/>
        <p:txBody>
          <a:bodyPr/>
          <a:lstStyle>
            <a:lvl1pPr>
              <a:defRPr/>
            </a:lvl1pPr>
          </a:lstStyle>
          <a:p>
            <a:pPr>
              <a:defRPr/>
            </a:pPr>
            <a:r>
              <a:rPr lang="en-US"/>
              <a:t>Page </a:t>
            </a:r>
            <a:fld id="{DE7BCA2E-AEFF-44F1-AC9E-118781028812}" type="slidenum">
              <a:rPr lang="en-US"/>
              <a:pPr>
                <a:defRPr/>
              </a:pPr>
              <a:t>‹#›</a:t>
            </a:fld>
            <a:endParaRPr lang="en-US"/>
          </a:p>
        </p:txBody>
      </p:sp>
      <p:sp>
        <p:nvSpPr>
          <p:cNvPr id="5" name="Rectangle 10"/>
          <p:cNvSpPr>
            <a:spLocks noGrp="1" noChangeArrowheads="1"/>
          </p:cNvSpPr>
          <p:nvPr>
            <p:ph type="dt" sz="half" idx="12"/>
          </p:nvPr>
        </p:nvSpPr>
        <p:spPr/>
        <p:txBody>
          <a:bodyPr/>
          <a:lstStyle>
            <a:lvl1pPr>
              <a:defRPr/>
            </a:lvl1pPr>
          </a:lstStyle>
          <a:p>
            <a:pPr>
              <a:defRPr/>
            </a:pPr>
            <a:fld id="{9AB44527-3495-4FE6-826E-8963928ACCD2}" type="datetime4">
              <a:rPr lang="en-US"/>
              <a:pPr>
                <a:defRPr/>
              </a:pPr>
              <a:t>December 2, 2016</a:t>
            </a:fld>
            <a:endParaRPr lang="en-US"/>
          </a:p>
        </p:txBody>
      </p:sp>
    </p:spTree>
    <p:extLst>
      <p:ext uri="{BB962C8B-B14F-4D97-AF65-F5344CB8AC3E}">
        <p14:creationId xmlns:p14="http://schemas.microsoft.com/office/powerpoint/2010/main" val="2680736882"/>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9"/>
          <p:cNvSpPr>
            <a:spLocks noGrp="1" noChangeArrowheads="1"/>
          </p:cNvSpPr>
          <p:nvPr>
            <p:ph type="sldNum" sz="quarter" idx="11"/>
          </p:nvPr>
        </p:nvSpPr>
        <p:spPr/>
        <p:txBody>
          <a:bodyPr/>
          <a:lstStyle>
            <a:lvl1pPr>
              <a:defRPr/>
            </a:lvl1pPr>
          </a:lstStyle>
          <a:p>
            <a:pPr>
              <a:defRPr/>
            </a:pPr>
            <a:r>
              <a:rPr lang="en-US"/>
              <a:t>Page </a:t>
            </a:r>
            <a:fld id="{20DC0D27-638E-4E6C-820C-5260BDF676CE}" type="slidenum">
              <a:rPr lang="en-US"/>
              <a:pPr>
                <a:defRPr/>
              </a:pPr>
              <a:t>‹#›</a:t>
            </a:fld>
            <a:endParaRPr lang="en-US"/>
          </a:p>
        </p:txBody>
      </p:sp>
      <p:sp>
        <p:nvSpPr>
          <p:cNvPr id="4" name="Rectangle 10"/>
          <p:cNvSpPr>
            <a:spLocks noGrp="1" noChangeArrowheads="1"/>
          </p:cNvSpPr>
          <p:nvPr>
            <p:ph type="dt" sz="half" idx="12"/>
          </p:nvPr>
        </p:nvSpPr>
        <p:spPr/>
        <p:txBody>
          <a:bodyPr/>
          <a:lstStyle>
            <a:lvl1pPr>
              <a:defRPr/>
            </a:lvl1pPr>
          </a:lstStyle>
          <a:p>
            <a:pPr>
              <a:defRPr/>
            </a:pPr>
            <a:fld id="{AE4E23FF-C9FD-4EDE-A84B-569766E7E599}" type="datetime4">
              <a:rPr lang="en-US"/>
              <a:pPr>
                <a:defRPr/>
              </a:pPr>
              <a:t>December 2, 2016</a:t>
            </a:fld>
            <a:endParaRPr lang="en-US"/>
          </a:p>
        </p:txBody>
      </p:sp>
    </p:spTree>
    <p:extLst>
      <p:ext uri="{BB962C8B-B14F-4D97-AF65-F5344CB8AC3E}">
        <p14:creationId xmlns:p14="http://schemas.microsoft.com/office/powerpoint/2010/main" val="234603300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CA81443B-05AD-4479-B00C-F98CF6A8C372}"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7C9F0D52-E96F-45C7-8AA4-3C011D38F2B6}" type="datetime4">
              <a:rPr lang="en-US"/>
              <a:pPr>
                <a:defRPr/>
              </a:pPr>
              <a:t>December 2, 2016</a:t>
            </a:fld>
            <a:endParaRPr lang="en-US"/>
          </a:p>
        </p:txBody>
      </p:sp>
    </p:spTree>
    <p:extLst>
      <p:ext uri="{BB962C8B-B14F-4D97-AF65-F5344CB8AC3E}">
        <p14:creationId xmlns:p14="http://schemas.microsoft.com/office/powerpoint/2010/main" val="1164945622"/>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60BEA24C-207F-4894-8026-CE3E9ABB6E65}"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62793144-44B0-4BFD-B35B-CB41B57F0D04}" type="datetime4">
              <a:rPr lang="en-US"/>
              <a:pPr>
                <a:defRPr/>
              </a:pPr>
              <a:t>December 2, 2016</a:t>
            </a:fld>
            <a:endParaRPr lang="en-US"/>
          </a:p>
        </p:txBody>
      </p:sp>
    </p:spTree>
    <p:extLst>
      <p:ext uri="{BB962C8B-B14F-4D97-AF65-F5344CB8AC3E}">
        <p14:creationId xmlns:p14="http://schemas.microsoft.com/office/powerpoint/2010/main" val="13288332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61509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2679C8ED-3A34-4D08-A04F-F0559455FCAD}"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FA06A8FA-2F01-4BEB-BB86-CE8E4282C884}" type="datetime4">
              <a:rPr lang="en-US"/>
              <a:pPr>
                <a:defRPr/>
              </a:pPr>
              <a:t>December 2, 2016</a:t>
            </a:fld>
            <a:endParaRPr lang="en-US"/>
          </a:p>
        </p:txBody>
      </p:sp>
    </p:spTree>
    <p:extLst>
      <p:ext uri="{BB962C8B-B14F-4D97-AF65-F5344CB8AC3E}">
        <p14:creationId xmlns:p14="http://schemas.microsoft.com/office/powerpoint/2010/main" val="247761423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7595F652-E37C-4725-9957-89CB473BA0B3}"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4B32E29A-6E46-4FBE-A589-98BC1269E033}" type="datetime4">
              <a:rPr lang="en-US"/>
              <a:pPr>
                <a:defRPr/>
              </a:pPr>
              <a:t>December 2, 2016</a:t>
            </a:fld>
            <a:endParaRPr lang="en-US"/>
          </a:p>
        </p:txBody>
      </p:sp>
    </p:spTree>
    <p:extLst>
      <p:ext uri="{BB962C8B-B14F-4D97-AF65-F5344CB8AC3E}">
        <p14:creationId xmlns:p14="http://schemas.microsoft.com/office/powerpoint/2010/main" val="335551160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5A52A318-3C07-4619-BE3C-CAAA7E9E840B}"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7845C6B7-D36B-47D2-B288-164C2D01A1AB}" type="datetime4">
              <a:rPr lang="en-US"/>
              <a:pPr>
                <a:defRPr/>
              </a:pPr>
              <a:t>December 2, 2016</a:t>
            </a:fld>
            <a:endParaRPr lang="en-US"/>
          </a:p>
        </p:txBody>
      </p:sp>
    </p:spTree>
    <p:extLst>
      <p:ext uri="{BB962C8B-B14F-4D97-AF65-F5344CB8AC3E}">
        <p14:creationId xmlns:p14="http://schemas.microsoft.com/office/powerpoint/2010/main" val="2486610217"/>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0EC92ADE-B0BF-4058-A56A-05F7F436F744}"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02CB4CE2-CBBE-4621-9802-D487E9D21554}" type="datetime4">
              <a:rPr lang="en-US"/>
              <a:pPr>
                <a:defRPr/>
              </a:pPr>
              <a:t>December 2, 2016</a:t>
            </a:fld>
            <a:endParaRPr lang="en-US"/>
          </a:p>
        </p:txBody>
      </p:sp>
    </p:spTree>
    <p:extLst>
      <p:ext uri="{BB962C8B-B14F-4D97-AF65-F5344CB8AC3E}">
        <p14:creationId xmlns:p14="http://schemas.microsoft.com/office/powerpoint/2010/main" val="3570541606"/>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D629B211-E1BE-425E-BCAA-B6E93AA9887C}"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E2407549-165E-4C46-A471-720BAF826602}" type="datetime4">
              <a:rPr lang="en-US"/>
              <a:pPr>
                <a:defRPr/>
              </a:pPr>
              <a:t>December 2, 2016</a:t>
            </a:fld>
            <a:endParaRPr lang="en-US"/>
          </a:p>
        </p:txBody>
      </p:sp>
    </p:spTree>
    <p:extLst>
      <p:ext uri="{BB962C8B-B14F-4D97-AF65-F5344CB8AC3E}">
        <p14:creationId xmlns:p14="http://schemas.microsoft.com/office/powerpoint/2010/main" val="53629573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7"/>
          <p:cNvSpPr>
            <a:spLocks noGrp="1" noChangeArrowheads="1"/>
          </p:cNvSpPr>
          <p:nvPr>
            <p:ph type="sldNum" sz="quarter" idx="11"/>
          </p:nvPr>
        </p:nvSpPr>
        <p:spPr/>
        <p:txBody>
          <a:bodyPr/>
          <a:lstStyle>
            <a:lvl1pPr>
              <a:defRPr/>
            </a:lvl1pPr>
          </a:lstStyle>
          <a:p>
            <a:pPr>
              <a:defRPr/>
            </a:pPr>
            <a:r>
              <a:rPr lang="en-US"/>
              <a:t>Page </a:t>
            </a:r>
            <a:fld id="{9EA9559C-1D56-4329-B2F6-5AA50BC5C299}" type="slidenum">
              <a:rPr lang="en-US"/>
              <a:pPr>
                <a:defRPr/>
              </a:pPr>
              <a:t>‹#›</a:t>
            </a:fld>
            <a:endParaRPr lang="en-US"/>
          </a:p>
        </p:txBody>
      </p:sp>
      <p:sp>
        <p:nvSpPr>
          <p:cNvPr id="7" name="Rectangle 8"/>
          <p:cNvSpPr>
            <a:spLocks noGrp="1" noChangeArrowheads="1"/>
          </p:cNvSpPr>
          <p:nvPr>
            <p:ph type="dt" sz="half" idx="12"/>
          </p:nvPr>
        </p:nvSpPr>
        <p:spPr/>
        <p:txBody>
          <a:bodyPr/>
          <a:lstStyle>
            <a:lvl1pPr>
              <a:defRPr/>
            </a:lvl1pPr>
          </a:lstStyle>
          <a:p>
            <a:pPr>
              <a:defRPr/>
            </a:pPr>
            <a:fld id="{7F29468F-BC59-4F24-8435-16AA728A0487}" type="datetime4">
              <a:rPr lang="en-US"/>
              <a:pPr>
                <a:defRPr/>
              </a:pPr>
              <a:t>December 2, 2016</a:t>
            </a:fld>
            <a:endParaRPr lang="en-US"/>
          </a:p>
        </p:txBody>
      </p:sp>
    </p:spTree>
    <p:extLst>
      <p:ext uri="{BB962C8B-B14F-4D97-AF65-F5344CB8AC3E}">
        <p14:creationId xmlns:p14="http://schemas.microsoft.com/office/powerpoint/2010/main" val="80947069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7"/>
          <p:cNvSpPr>
            <a:spLocks noGrp="1" noChangeArrowheads="1"/>
          </p:cNvSpPr>
          <p:nvPr>
            <p:ph type="sldNum" sz="quarter" idx="11"/>
          </p:nvPr>
        </p:nvSpPr>
        <p:spPr/>
        <p:txBody>
          <a:bodyPr/>
          <a:lstStyle>
            <a:lvl1pPr>
              <a:defRPr/>
            </a:lvl1pPr>
          </a:lstStyle>
          <a:p>
            <a:pPr>
              <a:defRPr/>
            </a:pPr>
            <a:r>
              <a:rPr lang="en-US"/>
              <a:t>Page </a:t>
            </a:r>
            <a:fld id="{A07DDF42-41CE-4485-851C-1F5009E35BCB}" type="slidenum">
              <a:rPr lang="en-US"/>
              <a:pPr>
                <a:defRPr/>
              </a:pPr>
              <a:t>‹#›</a:t>
            </a:fld>
            <a:endParaRPr lang="en-US"/>
          </a:p>
        </p:txBody>
      </p:sp>
      <p:sp>
        <p:nvSpPr>
          <p:cNvPr id="9" name="Rectangle 8"/>
          <p:cNvSpPr>
            <a:spLocks noGrp="1" noChangeArrowheads="1"/>
          </p:cNvSpPr>
          <p:nvPr>
            <p:ph type="dt" sz="half" idx="12"/>
          </p:nvPr>
        </p:nvSpPr>
        <p:spPr/>
        <p:txBody>
          <a:bodyPr/>
          <a:lstStyle>
            <a:lvl1pPr>
              <a:defRPr/>
            </a:lvl1pPr>
          </a:lstStyle>
          <a:p>
            <a:pPr>
              <a:defRPr/>
            </a:pPr>
            <a:fld id="{210C5CAA-2745-4E10-A4D1-7929E9319C00}" type="datetime4">
              <a:rPr lang="en-US"/>
              <a:pPr>
                <a:defRPr/>
              </a:pPr>
              <a:t>December 2, 2016</a:t>
            </a:fld>
            <a:endParaRPr lang="en-US"/>
          </a:p>
        </p:txBody>
      </p:sp>
    </p:spTree>
    <p:extLst>
      <p:ext uri="{BB962C8B-B14F-4D97-AF65-F5344CB8AC3E}">
        <p14:creationId xmlns:p14="http://schemas.microsoft.com/office/powerpoint/2010/main" val="112870012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7"/>
          <p:cNvSpPr>
            <a:spLocks noGrp="1" noChangeArrowheads="1"/>
          </p:cNvSpPr>
          <p:nvPr>
            <p:ph type="sldNum" sz="quarter" idx="11"/>
          </p:nvPr>
        </p:nvSpPr>
        <p:spPr/>
        <p:txBody>
          <a:bodyPr/>
          <a:lstStyle>
            <a:lvl1pPr>
              <a:defRPr/>
            </a:lvl1pPr>
          </a:lstStyle>
          <a:p>
            <a:pPr>
              <a:defRPr/>
            </a:pPr>
            <a:r>
              <a:rPr lang="en-US"/>
              <a:t>Page </a:t>
            </a:r>
            <a:fld id="{95E7897F-7544-4A08-A43F-972455ECBD69}" type="slidenum">
              <a:rPr lang="en-US"/>
              <a:pPr>
                <a:defRPr/>
              </a:pPr>
              <a:t>‹#›</a:t>
            </a:fld>
            <a:endParaRPr lang="en-US"/>
          </a:p>
        </p:txBody>
      </p:sp>
      <p:sp>
        <p:nvSpPr>
          <p:cNvPr id="5" name="Rectangle 8"/>
          <p:cNvSpPr>
            <a:spLocks noGrp="1" noChangeArrowheads="1"/>
          </p:cNvSpPr>
          <p:nvPr>
            <p:ph type="dt" sz="half" idx="12"/>
          </p:nvPr>
        </p:nvSpPr>
        <p:spPr/>
        <p:txBody>
          <a:bodyPr/>
          <a:lstStyle>
            <a:lvl1pPr>
              <a:defRPr/>
            </a:lvl1pPr>
          </a:lstStyle>
          <a:p>
            <a:pPr>
              <a:defRPr/>
            </a:pPr>
            <a:fld id="{C9FC7845-7B57-462B-9355-E13708D14C49}" type="datetime4">
              <a:rPr lang="en-US"/>
              <a:pPr>
                <a:defRPr/>
              </a:pPr>
              <a:t>December 2, 2016</a:t>
            </a:fld>
            <a:endParaRPr lang="en-US"/>
          </a:p>
        </p:txBody>
      </p:sp>
    </p:spTree>
    <p:extLst>
      <p:ext uri="{BB962C8B-B14F-4D97-AF65-F5344CB8AC3E}">
        <p14:creationId xmlns:p14="http://schemas.microsoft.com/office/powerpoint/2010/main" val="1283841275"/>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7"/>
          <p:cNvSpPr>
            <a:spLocks noGrp="1" noChangeArrowheads="1"/>
          </p:cNvSpPr>
          <p:nvPr>
            <p:ph type="sldNum" sz="quarter" idx="11"/>
          </p:nvPr>
        </p:nvSpPr>
        <p:spPr/>
        <p:txBody>
          <a:bodyPr/>
          <a:lstStyle>
            <a:lvl1pPr>
              <a:defRPr/>
            </a:lvl1pPr>
          </a:lstStyle>
          <a:p>
            <a:pPr>
              <a:defRPr/>
            </a:pPr>
            <a:r>
              <a:rPr lang="en-US"/>
              <a:t>Page </a:t>
            </a:r>
            <a:fld id="{072CC7EB-9B71-4F3C-A101-9F14A284F48F}" type="slidenum">
              <a:rPr lang="en-US"/>
              <a:pPr>
                <a:defRPr/>
              </a:pPr>
              <a:t>‹#›</a:t>
            </a:fld>
            <a:endParaRPr lang="en-US"/>
          </a:p>
        </p:txBody>
      </p:sp>
      <p:sp>
        <p:nvSpPr>
          <p:cNvPr id="4" name="Rectangle 8"/>
          <p:cNvSpPr>
            <a:spLocks noGrp="1" noChangeArrowheads="1"/>
          </p:cNvSpPr>
          <p:nvPr>
            <p:ph type="dt" sz="half" idx="12"/>
          </p:nvPr>
        </p:nvSpPr>
        <p:spPr/>
        <p:txBody>
          <a:bodyPr/>
          <a:lstStyle>
            <a:lvl1pPr>
              <a:defRPr/>
            </a:lvl1pPr>
          </a:lstStyle>
          <a:p>
            <a:pPr>
              <a:defRPr/>
            </a:pPr>
            <a:fld id="{E191F207-C2FE-488A-A536-7DA4A1DDF271}" type="datetime4">
              <a:rPr lang="en-US"/>
              <a:pPr>
                <a:defRPr/>
              </a:pPr>
              <a:t>December 2, 2016</a:t>
            </a:fld>
            <a:endParaRPr lang="en-US"/>
          </a:p>
        </p:txBody>
      </p:sp>
    </p:spTree>
    <p:extLst>
      <p:ext uri="{BB962C8B-B14F-4D97-AF65-F5344CB8AC3E}">
        <p14:creationId xmlns:p14="http://schemas.microsoft.com/office/powerpoint/2010/main" val="1991241755"/>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7"/>
          <p:cNvSpPr>
            <a:spLocks noGrp="1" noChangeArrowheads="1"/>
          </p:cNvSpPr>
          <p:nvPr>
            <p:ph type="sldNum" sz="quarter" idx="11"/>
          </p:nvPr>
        </p:nvSpPr>
        <p:spPr/>
        <p:txBody>
          <a:bodyPr/>
          <a:lstStyle>
            <a:lvl1pPr>
              <a:defRPr/>
            </a:lvl1pPr>
          </a:lstStyle>
          <a:p>
            <a:pPr>
              <a:defRPr/>
            </a:pPr>
            <a:r>
              <a:rPr lang="en-US"/>
              <a:t>Page </a:t>
            </a:r>
            <a:fld id="{4BB3108D-B134-4B8D-8A7A-F3A55596FE44}" type="slidenum">
              <a:rPr lang="en-US"/>
              <a:pPr>
                <a:defRPr/>
              </a:pPr>
              <a:t>‹#›</a:t>
            </a:fld>
            <a:endParaRPr lang="en-US"/>
          </a:p>
        </p:txBody>
      </p:sp>
      <p:sp>
        <p:nvSpPr>
          <p:cNvPr id="7" name="Rectangle 8"/>
          <p:cNvSpPr>
            <a:spLocks noGrp="1" noChangeArrowheads="1"/>
          </p:cNvSpPr>
          <p:nvPr>
            <p:ph type="dt" sz="half" idx="12"/>
          </p:nvPr>
        </p:nvSpPr>
        <p:spPr/>
        <p:txBody>
          <a:bodyPr/>
          <a:lstStyle>
            <a:lvl1pPr>
              <a:defRPr/>
            </a:lvl1pPr>
          </a:lstStyle>
          <a:p>
            <a:pPr>
              <a:defRPr/>
            </a:pPr>
            <a:fld id="{8C08EB81-0E1E-4DFE-8B4E-1760EF966994}" type="datetime4">
              <a:rPr lang="en-US"/>
              <a:pPr>
                <a:defRPr/>
              </a:pPr>
              <a:t>December 2, 2016</a:t>
            </a:fld>
            <a:endParaRPr lang="en-US"/>
          </a:p>
        </p:txBody>
      </p:sp>
    </p:spTree>
    <p:extLst>
      <p:ext uri="{BB962C8B-B14F-4D97-AF65-F5344CB8AC3E}">
        <p14:creationId xmlns:p14="http://schemas.microsoft.com/office/powerpoint/2010/main" val="31738723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76275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206493"/>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7"/>
          <p:cNvSpPr>
            <a:spLocks noGrp="1" noChangeArrowheads="1"/>
          </p:cNvSpPr>
          <p:nvPr>
            <p:ph type="sldNum" sz="quarter" idx="11"/>
          </p:nvPr>
        </p:nvSpPr>
        <p:spPr/>
        <p:txBody>
          <a:bodyPr/>
          <a:lstStyle>
            <a:lvl1pPr>
              <a:defRPr/>
            </a:lvl1pPr>
          </a:lstStyle>
          <a:p>
            <a:pPr>
              <a:defRPr/>
            </a:pPr>
            <a:r>
              <a:rPr lang="en-US"/>
              <a:t>Page </a:t>
            </a:r>
            <a:fld id="{C8297312-121A-4713-9ED1-D33EA3135C30}" type="slidenum">
              <a:rPr lang="en-US"/>
              <a:pPr>
                <a:defRPr/>
              </a:pPr>
              <a:t>‹#›</a:t>
            </a:fld>
            <a:endParaRPr lang="en-US"/>
          </a:p>
        </p:txBody>
      </p:sp>
      <p:sp>
        <p:nvSpPr>
          <p:cNvPr id="7" name="Rectangle 8"/>
          <p:cNvSpPr>
            <a:spLocks noGrp="1" noChangeArrowheads="1"/>
          </p:cNvSpPr>
          <p:nvPr>
            <p:ph type="dt" sz="half" idx="12"/>
          </p:nvPr>
        </p:nvSpPr>
        <p:spPr/>
        <p:txBody>
          <a:bodyPr/>
          <a:lstStyle>
            <a:lvl1pPr>
              <a:defRPr/>
            </a:lvl1pPr>
          </a:lstStyle>
          <a:p>
            <a:pPr>
              <a:defRPr/>
            </a:pPr>
            <a:fld id="{1A683749-548A-4A15-8B8B-6D21E2D2BEB6}" type="datetime4">
              <a:rPr lang="en-US"/>
              <a:pPr>
                <a:defRPr/>
              </a:pPr>
              <a:t>December 2, 2016</a:t>
            </a:fld>
            <a:endParaRPr lang="en-US"/>
          </a:p>
        </p:txBody>
      </p:sp>
    </p:spTree>
    <p:extLst>
      <p:ext uri="{BB962C8B-B14F-4D97-AF65-F5344CB8AC3E}">
        <p14:creationId xmlns:p14="http://schemas.microsoft.com/office/powerpoint/2010/main" val="3352554211"/>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3643CB0F-311E-43DA-9A94-E526D118F6A5}"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231E65B5-A151-47B5-A0F2-D88E21BF8095}" type="datetime4">
              <a:rPr lang="en-US"/>
              <a:pPr>
                <a:defRPr/>
              </a:pPr>
              <a:t>December 2, 2016</a:t>
            </a:fld>
            <a:endParaRPr lang="en-US"/>
          </a:p>
        </p:txBody>
      </p:sp>
    </p:spTree>
    <p:extLst>
      <p:ext uri="{BB962C8B-B14F-4D97-AF65-F5344CB8AC3E}">
        <p14:creationId xmlns:p14="http://schemas.microsoft.com/office/powerpoint/2010/main" val="42423372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882656"/>
            <a:ext cx="2228850" cy="5243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882656"/>
            <a:ext cx="6538912" cy="5243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7"/>
          <p:cNvSpPr>
            <a:spLocks noGrp="1" noChangeArrowheads="1"/>
          </p:cNvSpPr>
          <p:nvPr>
            <p:ph type="sldNum" sz="quarter" idx="11"/>
          </p:nvPr>
        </p:nvSpPr>
        <p:spPr/>
        <p:txBody>
          <a:bodyPr/>
          <a:lstStyle>
            <a:lvl1pPr>
              <a:defRPr/>
            </a:lvl1pPr>
          </a:lstStyle>
          <a:p>
            <a:pPr>
              <a:defRPr/>
            </a:pPr>
            <a:r>
              <a:rPr lang="en-US"/>
              <a:t>Page </a:t>
            </a:r>
            <a:fld id="{5FDEB3CE-B9C5-4539-8B13-FA3BADF6C51B}" type="slidenum">
              <a:rPr lang="en-US"/>
              <a:pPr>
                <a:defRPr/>
              </a:pPr>
              <a:t>‹#›</a:t>
            </a:fld>
            <a:endParaRPr lang="en-US"/>
          </a:p>
        </p:txBody>
      </p:sp>
      <p:sp>
        <p:nvSpPr>
          <p:cNvPr id="6" name="Rectangle 8"/>
          <p:cNvSpPr>
            <a:spLocks noGrp="1" noChangeArrowheads="1"/>
          </p:cNvSpPr>
          <p:nvPr>
            <p:ph type="dt" sz="half" idx="12"/>
          </p:nvPr>
        </p:nvSpPr>
        <p:spPr/>
        <p:txBody>
          <a:bodyPr/>
          <a:lstStyle>
            <a:lvl1pPr>
              <a:defRPr/>
            </a:lvl1pPr>
          </a:lstStyle>
          <a:p>
            <a:pPr>
              <a:defRPr/>
            </a:pPr>
            <a:fld id="{00912E4F-A674-4171-BD5E-1FAEA1E5E363}" type="datetime4">
              <a:rPr lang="en-US"/>
              <a:pPr>
                <a:defRPr/>
              </a:pPr>
              <a:t>December 2, 2016</a:t>
            </a:fld>
            <a:endParaRPr lang="en-US"/>
          </a:p>
        </p:txBody>
      </p:sp>
    </p:spTree>
    <p:extLst>
      <p:ext uri="{BB962C8B-B14F-4D97-AF65-F5344CB8AC3E}">
        <p14:creationId xmlns:p14="http://schemas.microsoft.com/office/powerpoint/2010/main" val="343169471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37239365"/>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2338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7127132"/>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89882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6019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843163"/>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5396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2300"/>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027620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685611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92841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044870"/>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71018118"/>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78660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0470716"/>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951548"/>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951386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71628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613"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00025"/>
            <a:ext cx="653891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944245"/>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35350"/>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1112577"/>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068729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139764"/>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08919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303448"/>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751861"/>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94374719"/>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96599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8580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18202673"/>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454860"/>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341194"/>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6194143"/>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0288167"/>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5101343"/>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113143"/>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9767100"/>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7762"/>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313497"/>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8258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85598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59065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61511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74421"/>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8695436"/>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598929"/>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94690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8" y="200025"/>
            <a:ext cx="653415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185481"/>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7" descr="logo_tag_gre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328988" y="6032500"/>
            <a:ext cx="2068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7510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85693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51"/>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096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910341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581" y="1412880"/>
            <a:ext cx="437515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859" y="1412880"/>
            <a:ext cx="4376869"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02487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11562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455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8241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10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762653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66963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03553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570" y="200076"/>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581" y="200076"/>
            <a:ext cx="6524890"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468798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95300" y="201168"/>
            <a:ext cx="8915400" cy="804672"/>
          </a:xfrm>
          <a:prstGeom prst="rect">
            <a:avLst/>
          </a:prstGeom>
          <a:noFill/>
          <a:ln w="9525">
            <a:noFill/>
            <a:miter lim="800000"/>
            <a:headEnd/>
            <a:tailEnd/>
          </a:ln>
          <a:effectLst/>
        </p:spPr>
        <p:txBody>
          <a:bodyPr tIns="0"/>
          <a:lstStyle>
            <a:lvl1pPr algn="l">
              <a:defRPr/>
            </a:lvl1pPr>
          </a:lstStyle>
          <a:p>
            <a:pPr lvl="0"/>
            <a:r>
              <a:rPr lang="en-US" smtClean="0"/>
              <a:t>Click to edit Master title style</a:t>
            </a:r>
            <a:endParaRPr lang="en-US" dirty="0"/>
          </a:p>
        </p:txBody>
      </p:sp>
      <p:sp>
        <p:nvSpPr>
          <p:cNvPr id="3" name="Footer Placeholder 11"/>
          <p:cNvSpPr>
            <a:spLocks noGrp="1"/>
          </p:cNvSpPr>
          <p:nvPr>
            <p:ph type="ftr" sz="quarter" idx="10"/>
          </p:nvPr>
        </p:nvSpPr>
        <p:spPr>
          <a:xfrm>
            <a:off x="2803525" y="6415088"/>
            <a:ext cx="3721100" cy="201612"/>
          </a:xfrm>
          <a:prstGeom prst="rect">
            <a:avLst/>
          </a:prstGeom>
        </p:spPr>
        <p:txBody>
          <a:bodyPr/>
          <a:lstStyle>
            <a:lvl1pPr eaLnBrk="1" hangingPunct="1">
              <a:defRPr sz="2600" b="1">
                <a:solidFill>
                  <a:srgbClr val="646464"/>
                </a:solidFill>
                <a:latin typeface="Arial" pitchFamily="34" charset="0"/>
              </a:defRPr>
            </a:lvl1pPr>
          </a:lstStyle>
          <a:p>
            <a:pPr>
              <a:defRPr/>
            </a:pPr>
            <a:r>
              <a:rPr lang="en-US"/>
              <a:t>Presentation title</a:t>
            </a:r>
          </a:p>
        </p:txBody>
      </p:sp>
    </p:spTree>
    <p:extLst>
      <p:ext uri="{BB962C8B-B14F-4D97-AF65-F5344CB8AC3E}">
        <p14:creationId xmlns:p14="http://schemas.microsoft.com/office/powerpoint/2010/main" val="391897872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E3700ECD-0693-492B-8A44-AE54B4EF197F}"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C6EE7A9E-316F-4642-A41A-F610DCA3C530}" type="datetime4">
              <a:rPr lang="en-US"/>
              <a:pPr>
                <a:defRPr/>
              </a:pPr>
              <a:t>December 2, 2016</a:t>
            </a:fld>
            <a:endParaRPr lang="en-US"/>
          </a:p>
        </p:txBody>
      </p:sp>
    </p:spTree>
    <p:extLst>
      <p:ext uri="{BB962C8B-B14F-4D97-AF65-F5344CB8AC3E}">
        <p14:creationId xmlns:p14="http://schemas.microsoft.com/office/powerpoint/2010/main" val="4729640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873"/>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F000DC59-2535-47C3-8BC7-FB4CF97FE0BA}"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0722172D-A24E-463C-B52C-349309D8B288}" type="datetime4">
              <a:rPr lang="en-US"/>
              <a:pPr>
                <a:defRPr/>
              </a:pPr>
              <a:t>December 2, 2016</a:t>
            </a:fld>
            <a:endParaRPr lang="en-US"/>
          </a:p>
        </p:txBody>
      </p:sp>
    </p:spTree>
    <p:extLst>
      <p:ext uri="{BB962C8B-B14F-4D97-AF65-F5344CB8AC3E}">
        <p14:creationId xmlns:p14="http://schemas.microsoft.com/office/powerpoint/2010/main" val="2949593876"/>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BBF8C24D-A040-417B-9EE9-2AA90B9EB11C}"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56D2695B-6D81-432E-AC0F-25FA4D9D50C5}" type="datetime4">
              <a:rPr lang="en-US"/>
              <a:pPr>
                <a:defRPr/>
              </a:pPr>
              <a:t>December 2, 2016</a:t>
            </a:fld>
            <a:endParaRPr lang="en-US"/>
          </a:p>
        </p:txBody>
      </p:sp>
    </p:spTree>
    <p:extLst>
      <p:ext uri="{BB962C8B-B14F-4D97-AF65-F5344CB8AC3E}">
        <p14:creationId xmlns:p14="http://schemas.microsoft.com/office/powerpoint/2010/main" val="478314443"/>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61234925-4936-4E30-9E4D-9BFEF79BCA2B}"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399B52A4-90F0-455B-B60A-03712B25A66F}" type="datetime4">
              <a:rPr lang="en-US"/>
              <a:pPr>
                <a:defRPr/>
              </a:pPr>
              <a:t>December 2, 2016</a:t>
            </a:fld>
            <a:endParaRPr lang="en-US"/>
          </a:p>
        </p:txBody>
      </p:sp>
    </p:spTree>
    <p:extLst>
      <p:ext uri="{BB962C8B-B14F-4D97-AF65-F5344CB8AC3E}">
        <p14:creationId xmlns:p14="http://schemas.microsoft.com/office/powerpoint/2010/main" val="831231475"/>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9"/>
          <p:cNvSpPr>
            <a:spLocks noGrp="1" noChangeArrowheads="1"/>
          </p:cNvSpPr>
          <p:nvPr>
            <p:ph type="sldNum" sz="quarter" idx="11"/>
          </p:nvPr>
        </p:nvSpPr>
        <p:spPr/>
        <p:txBody>
          <a:bodyPr/>
          <a:lstStyle>
            <a:lvl1pPr>
              <a:defRPr/>
            </a:lvl1pPr>
          </a:lstStyle>
          <a:p>
            <a:pPr>
              <a:defRPr/>
            </a:pPr>
            <a:r>
              <a:rPr lang="en-US"/>
              <a:t>Page </a:t>
            </a:r>
            <a:fld id="{3F2E6298-CE49-4361-B7FE-320CE213A51F}" type="slidenum">
              <a:rPr lang="en-US"/>
              <a:pPr>
                <a:defRPr/>
              </a:pPr>
              <a:t>‹#›</a:t>
            </a:fld>
            <a:endParaRPr lang="en-US"/>
          </a:p>
        </p:txBody>
      </p:sp>
      <p:sp>
        <p:nvSpPr>
          <p:cNvPr id="9" name="Rectangle 10"/>
          <p:cNvSpPr>
            <a:spLocks noGrp="1" noChangeArrowheads="1"/>
          </p:cNvSpPr>
          <p:nvPr>
            <p:ph type="dt" sz="half" idx="12"/>
          </p:nvPr>
        </p:nvSpPr>
        <p:spPr/>
        <p:txBody>
          <a:bodyPr/>
          <a:lstStyle>
            <a:lvl1pPr>
              <a:defRPr/>
            </a:lvl1pPr>
          </a:lstStyle>
          <a:p>
            <a:pPr>
              <a:defRPr/>
            </a:pPr>
            <a:fld id="{A1F350A7-7415-4158-9148-B5AAC4C41DC6}" type="datetime4">
              <a:rPr lang="en-US"/>
              <a:pPr>
                <a:defRPr/>
              </a:pPr>
              <a:t>December 2, 2016</a:t>
            </a:fld>
            <a:endParaRPr lang="en-US"/>
          </a:p>
        </p:txBody>
      </p:sp>
    </p:spTree>
    <p:extLst>
      <p:ext uri="{BB962C8B-B14F-4D97-AF65-F5344CB8AC3E}">
        <p14:creationId xmlns:p14="http://schemas.microsoft.com/office/powerpoint/2010/main" val="3968955106"/>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9"/>
          <p:cNvSpPr>
            <a:spLocks noGrp="1" noChangeArrowheads="1"/>
          </p:cNvSpPr>
          <p:nvPr>
            <p:ph type="sldNum" sz="quarter" idx="11"/>
          </p:nvPr>
        </p:nvSpPr>
        <p:spPr/>
        <p:txBody>
          <a:bodyPr/>
          <a:lstStyle>
            <a:lvl1pPr>
              <a:defRPr/>
            </a:lvl1pPr>
          </a:lstStyle>
          <a:p>
            <a:pPr>
              <a:defRPr/>
            </a:pPr>
            <a:r>
              <a:rPr lang="en-US"/>
              <a:t>Page </a:t>
            </a:r>
            <a:fld id="{49F0313F-16D5-409A-848F-DA5A33DDA624}" type="slidenum">
              <a:rPr lang="en-US"/>
              <a:pPr>
                <a:defRPr/>
              </a:pPr>
              <a:t>‹#›</a:t>
            </a:fld>
            <a:endParaRPr lang="en-US"/>
          </a:p>
        </p:txBody>
      </p:sp>
      <p:sp>
        <p:nvSpPr>
          <p:cNvPr id="5" name="Rectangle 10"/>
          <p:cNvSpPr>
            <a:spLocks noGrp="1" noChangeArrowheads="1"/>
          </p:cNvSpPr>
          <p:nvPr>
            <p:ph type="dt" sz="half" idx="12"/>
          </p:nvPr>
        </p:nvSpPr>
        <p:spPr/>
        <p:txBody>
          <a:bodyPr/>
          <a:lstStyle>
            <a:lvl1pPr>
              <a:defRPr/>
            </a:lvl1pPr>
          </a:lstStyle>
          <a:p>
            <a:pPr>
              <a:defRPr/>
            </a:pPr>
            <a:fld id="{9B4D1295-1254-4E52-A61A-379CB0EAB6AB}" type="datetime4">
              <a:rPr lang="en-US"/>
              <a:pPr>
                <a:defRPr/>
              </a:pPr>
              <a:t>December 2, 2016</a:t>
            </a:fld>
            <a:endParaRPr lang="en-US"/>
          </a:p>
        </p:txBody>
      </p:sp>
    </p:spTree>
    <p:extLst>
      <p:ext uri="{BB962C8B-B14F-4D97-AF65-F5344CB8AC3E}">
        <p14:creationId xmlns:p14="http://schemas.microsoft.com/office/powerpoint/2010/main" val="3037067540"/>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9"/>
          <p:cNvSpPr>
            <a:spLocks noGrp="1" noChangeArrowheads="1"/>
          </p:cNvSpPr>
          <p:nvPr>
            <p:ph type="sldNum" sz="quarter" idx="11"/>
          </p:nvPr>
        </p:nvSpPr>
        <p:spPr/>
        <p:txBody>
          <a:bodyPr/>
          <a:lstStyle>
            <a:lvl1pPr>
              <a:defRPr/>
            </a:lvl1pPr>
          </a:lstStyle>
          <a:p>
            <a:pPr>
              <a:defRPr/>
            </a:pPr>
            <a:r>
              <a:rPr lang="en-US"/>
              <a:t>Page </a:t>
            </a:r>
            <a:fld id="{661FDFCE-57D6-409F-94BE-8BD64D374490}" type="slidenum">
              <a:rPr lang="en-US"/>
              <a:pPr>
                <a:defRPr/>
              </a:pPr>
              <a:t>‹#›</a:t>
            </a:fld>
            <a:endParaRPr lang="en-US"/>
          </a:p>
        </p:txBody>
      </p:sp>
      <p:sp>
        <p:nvSpPr>
          <p:cNvPr id="4" name="Rectangle 10"/>
          <p:cNvSpPr>
            <a:spLocks noGrp="1" noChangeArrowheads="1"/>
          </p:cNvSpPr>
          <p:nvPr>
            <p:ph type="dt" sz="half" idx="12"/>
          </p:nvPr>
        </p:nvSpPr>
        <p:spPr/>
        <p:txBody>
          <a:bodyPr/>
          <a:lstStyle>
            <a:lvl1pPr>
              <a:defRPr/>
            </a:lvl1pPr>
          </a:lstStyle>
          <a:p>
            <a:pPr>
              <a:defRPr/>
            </a:pPr>
            <a:fld id="{4E934BB8-500B-4B80-ACB7-797B27F2B76A}" type="datetime4">
              <a:rPr lang="en-US"/>
              <a:pPr>
                <a:defRPr/>
              </a:pPr>
              <a:t>December 2, 2016</a:t>
            </a:fld>
            <a:endParaRPr lang="en-US"/>
          </a:p>
        </p:txBody>
      </p:sp>
    </p:spTree>
    <p:extLst>
      <p:ext uri="{BB962C8B-B14F-4D97-AF65-F5344CB8AC3E}">
        <p14:creationId xmlns:p14="http://schemas.microsoft.com/office/powerpoint/2010/main" val="1277076868"/>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DB10EF60-39C9-4F66-B978-C011CF07513A}"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E7857680-AC08-456C-A503-B6602509B232}" type="datetime4">
              <a:rPr lang="en-US"/>
              <a:pPr>
                <a:defRPr/>
              </a:pPr>
              <a:t>December 2, 2016</a:t>
            </a:fld>
            <a:endParaRPr lang="en-US"/>
          </a:p>
        </p:txBody>
      </p:sp>
    </p:spTree>
    <p:extLst>
      <p:ext uri="{BB962C8B-B14F-4D97-AF65-F5344CB8AC3E}">
        <p14:creationId xmlns:p14="http://schemas.microsoft.com/office/powerpoint/2010/main" val="389778368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C569847E-7311-4983-B8C3-95BD0E18D2DC}"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0AA395CD-7B2E-4D36-BDE0-036D262A6A57}" type="datetime4">
              <a:rPr lang="en-US"/>
              <a:pPr>
                <a:defRPr/>
              </a:pPr>
              <a:t>December 2, 2016</a:t>
            </a:fld>
            <a:endParaRPr lang="en-US"/>
          </a:p>
        </p:txBody>
      </p:sp>
    </p:spTree>
    <p:extLst>
      <p:ext uri="{BB962C8B-B14F-4D97-AF65-F5344CB8AC3E}">
        <p14:creationId xmlns:p14="http://schemas.microsoft.com/office/powerpoint/2010/main" val="2634065236"/>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DBA537B8-FB8C-4646-9A90-5FB2C62DCEE4}"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EDFBBC2A-3197-4C96-A1A9-18F624C6B223}" type="datetime4">
              <a:rPr lang="en-US"/>
              <a:pPr>
                <a:defRPr/>
              </a:pPr>
              <a:t>December 2, 2016</a:t>
            </a:fld>
            <a:endParaRPr lang="en-US"/>
          </a:p>
        </p:txBody>
      </p:sp>
    </p:spTree>
    <p:extLst>
      <p:ext uri="{BB962C8B-B14F-4D97-AF65-F5344CB8AC3E}">
        <p14:creationId xmlns:p14="http://schemas.microsoft.com/office/powerpoint/2010/main" val="513454133"/>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CA911D8D-89BF-4FAF-839C-DAD754F92987}"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6D786188-0382-4F69-B0E7-0FF8BC539D1A}" type="datetime4">
              <a:rPr lang="en-US"/>
              <a:pPr>
                <a:defRPr/>
              </a:pPr>
              <a:t>December 2, 2016</a:t>
            </a:fld>
            <a:endParaRPr lang="en-US"/>
          </a:p>
        </p:txBody>
      </p:sp>
    </p:spTree>
    <p:extLst>
      <p:ext uri="{BB962C8B-B14F-4D97-AF65-F5344CB8AC3E}">
        <p14:creationId xmlns:p14="http://schemas.microsoft.com/office/powerpoint/2010/main" val="20578077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550089"/>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82741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Titre 1">
    <p:spTree>
      <p:nvGrpSpPr>
        <p:cNvPr id="1" name=""/>
        <p:cNvGrpSpPr/>
        <p:nvPr/>
      </p:nvGrpSpPr>
      <p:grpSpPr>
        <a:xfrm>
          <a:off x="0" y="0"/>
          <a:ext cx="0" cy="0"/>
          <a:chOff x="0" y="0"/>
          <a:chExt cx="0" cy="0"/>
        </a:xfrm>
      </p:grpSpPr>
      <p:pic>
        <p:nvPicPr>
          <p:cNvPr id="5" name="Image 11" descr="logo_tit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488" y="6000750"/>
            <a:ext cx="28305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gray">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bwMode="gray">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54013" y="5980113"/>
            <a:ext cx="9197975" cy="3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1"/>
          <p:cNvSpPr>
            <a:spLocks noGrp="1"/>
          </p:cNvSpPr>
          <p:nvPr>
            <p:ph type="ctrTitle"/>
          </p:nvPr>
        </p:nvSpPr>
        <p:spPr>
          <a:xfrm>
            <a:off x="353560" y="814201"/>
            <a:ext cx="9198880" cy="1371581"/>
          </a:xfrm>
        </p:spPr>
        <p:txBody>
          <a:bodyPr/>
          <a:lstStyle>
            <a:lvl1pPr>
              <a:lnSpc>
                <a:spcPts val="3495"/>
              </a:lnSpc>
              <a:defRPr sz="3495" b="0"/>
            </a:lvl1pPr>
          </a:lstStyle>
          <a:p>
            <a:r>
              <a:rPr lang="en-US" noProof="0" smtClean="0"/>
              <a:t>Click to edit Master title style</a:t>
            </a:r>
            <a:endParaRPr lang="en-US" noProof="0" dirty="0"/>
          </a:p>
        </p:txBody>
      </p:sp>
      <p:sp>
        <p:nvSpPr>
          <p:cNvPr id="3" name="Sous-titre 2"/>
          <p:cNvSpPr>
            <a:spLocks noGrp="1"/>
          </p:cNvSpPr>
          <p:nvPr>
            <p:ph type="subTitle" idx="1"/>
          </p:nvPr>
        </p:nvSpPr>
        <p:spPr>
          <a:xfrm>
            <a:off x="353559" y="6103583"/>
            <a:ext cx="6085413" cy="205737"/>
          </a:xfrm>
        </p:spPr>
        <p:txBody>
          <a:bodyPr/>
          <a:lstStyle>
            <a:lvl1pPr marL="0" indent="0" algn="l">
              <a:lnSpc>
                <a:spcPct val="100000"/>
              </a:lnSpc>
              <a:buNone/>
              <a:defRPr sz="1143">
                <a:solidFill>
                  <a:schemeClr val="tx1"/>
                </a:solidFill>
              </a:defRPr>
            </a:lvl1pPr>
            <a:lvl2pPr marL="470228" indent="0" algn="ctr">
              <a:buNone/>
              <a:defRPr>
                <a:solidFill>
                  <a:schemeClr val="tx1">
                    <a:tint val="75000"/>
                  </a:schemeClr>
                </a:solidFill>
              </a:defRPr>
            </a:lvl2pPr>
            <a:lvl3pPr marL="940458" indent="0" algn="ctr">
              <a:buNone/>
              <a:defRPr>
                <a:solidFill>
                  <a:schemeClr val="tx1">
                    <a:tint val="75000"/>
                  </a:schemeClr>
                </a:solidFill>
              </a:defRPr>
            </a:lvl3pPr>
            <a:lvl4pPr marL="1410686" indent="0" algn="ctr">
              <a:buNone/>
              <a:defRPr>
                <a:solidFill>
                  <a:schemeClr val="tx1">
                    <a:tint val="75000"/>
                  </a:schemeClr>
                </a:solidFill>
              </a:defRPr>
            </a:lvl4pPr>
            <a:lvl5pPr marL="1880915" indent="0" algn="ctr">
              <a:buNone/>
              <a:defRPr>
                <a:solidFill>
                  <a:schemeClr val="tx1">
                    <a:tint val="75000"/>
                  </a:schemeClr>
                </a:solidFill>
              </a:defRPr>
            </a:lvl5pPr>
            <a:lvl6pPr marL="2351143" indent="0" algn="ctr">
              <a:buNone/>
              <a:defRPr>
                <a:solidFill>
                  <a:schemeClr val="tx1">
                    <a:tint val="75000"/>
                  </a:schemeClr>
                </a:solidFill>
              </a:defRPr>
            </a:lvl6pPr>
            <a:lvl7pPr marL="2821373" indent="0" algn="ctr">
              <a:buNone/>
              <a:defRPr>
                <a:solidFill>
                  <a:schemeClr val="tx1">
                    <a:tint val="75000"/>
                  </a:schemeClr>
                </a:solidFill>
              </a:defRPr>
            </a:lvl7pPr>
            <a:lvl8pPr marL="3291601" indent="0" algn="ctr">
              <a:buNone/>
              <a:defRPr>
                <a:solidFill>
                  <a:schemeClr val="tx1">
                    <a:tint val="75000"/>
                  </a:schemeClr>
                </a:solidFill>
              </a:defRPr>
            </a:lvl8pPr>
            <a:lvl9pPr marL="376183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14" name="Espace réservé du contenu 13"/>
          <p:cNvSpPr>
            <a:spLocks noGrp="1"/>
          </p:cNvSpPr>
          <p:nvPr>
            <p:ph sz="quarter" idx="13"/>
          </p:nvPr>
        </p:nvSpPr>
        <p:spPr>
          <a:xfrm>
            <a:off x="353764" y="2571429"/>
            <a:ext cx="9197858" cy="3257143"/>
          </a:xfrm>
          <a:solidFill>
            <a:schemeClr val="accent6"/>
          </a:solidFill>
        </p:spPr>
        <p:txBody>
          <a:bodyPr anchor="ctr"/>
          <a:lstStyle>
            <a:lvl1pPr marL="0" indent="0" algn="ctr">
              <a:buFont typeface="Arial" pitchFamily="34" charset="0"/>
              <a:buNone/>
              <a:defRPr baseline="0"/>
            </a:lvl1pPr>
            <a:lvl2pPr marL="0" indent="0">
              <a:buNone/>
              <a:defRPr/>
            </a:lvl2pPr>
            <a:lvl3pPr marL="0" indent="0">
              <a:buNone/>
              <a:defRPr/>
            </a:lvl3pPr>
            <a:lvl4pPr marL="0" indent="0">
              <a:buNone/>
              <a:defRPr/>
            </a:lvl4pPr>
            <a:lvl5pPr marL="0" indent="0">
              <a:buFont typeface="Arial" pitchFamily="34" charset="0"/>
              <a:buNone/>
              <a:defRPr/>
            </a:lvl5pPr>
          </a:lstStyle>
          <a:p>
            <a:pPr lvl="0"/>
            <a:r>
              <a:rPr lang="en-US" noProof="0" smtClean="0"/>
              <a:t>Click to edit Master text styles</a:t>
            </a:r>
          </a:p>
        </p:txBody>
      </p:sp>
      <p:sp>
        <p:nvSpPr>
          <p:cNvPr id="10" name="Espace réservé de la date 3"/>
          <p:cNvSpPr>
            <a:spLocks noGrp="1"/>
          </p:cNvSpPr>
          <p:nvPr>
            <p:ph type="dt" sz="half" idx="14"/>
          </p:nvPr>
        </p:nvSpPr>
        <p:spPr bwMode="gray">
          <a:xfrm>
            <a:off x="354013" y="2247900"/>
            <a:ext cx="9197975" cy="273050"/>
          </a:xfrm>
        </p:spPr>
        <p:txBody>
          <a:bodyPr lIns="0" tIns="0" rIns="0" bIns="0" anchor="t" anchorCtr="0"/>
          <a:lstStyle>
            <a:lvl1pPr>
              <a:defRPr sz="1238" b="1">
                <a:solidFill>
                  <a:schemeClr val="accent1"/>
                </a:solidFill>
              </a:defRPr>
            </a:lvl1pPr>
          </a:lstStyle>
          <a:p>
            <a:pPr>
              <a:defRPr/>
            </a:pPr>
            <a:r>
              <a:rPr lang="en-US"/>
              <a:t>Date</a:t>
            </a:r>
          </a:p>
        </p:txBody>
      </p:sp>
      <p:sp>
        <p:nvSpPr>
          <p:cNvPr id="11" name="Espace réservé du pied de page 4"/>
          <p:cNvSpPr>
            <a:spLocks noGrp="1"/>
          </p:cNvSpPr>
          <p:nvPr>
            <p:ph type="ftr" sz="quarter" idx="15"/>
          </p:nvPr>
        </p:nvSpPr>
        <p:spPr/>
        <p:txBody>
          <a:bodyPr/>
          <a:lstStyle>
            <a:lvl1pPr>
              <a:defRPr/>
            </a:lvl1pPr>
          </a:lstStyle>
          <a:p>
            <a:pPr>
              <a:defRPr/>
            </a:pPr>
            <a:r>
              <a:rPr lang="en-US"/>
              <a:t>Titre de la présentation</a:t>
            </a:r>
          </a:p>
        </p:txBody>
      </p:sp>
      <p:sp>
        <p:nvSpPr>
          <p:cNvPr id="12" name="Espace réservé du numéro de diapositive 5"/>
          <p:cNvSpPr>
            <a:spLocks noGrp="1"/>
          </p:cNvSpPr>
          <p:nvPr>
            <p:ph type="sldNum" sz="quarter" idx="16"/>
          </p:nvPr>
        </p:nvSpPr>
        <p:spPr bwMode="white"/>
        <p:txBody>
          <a:bodyPr/>
          <a:lstStyle>
            <a:lvl1pPr algn="l">
              <a:defRPr>
                <a:solidFill>
                  <a:schemeClr val="bg1"/>
                </a:solidFill>
              </a:defRPr>
            </a:lvl1pPr>
          </a:lstStyle>
          <a:p>
            <a:pPr>
              <a:defRPr/>
            </a:pPr>
            <a:fld id="{66855FB9-E50D-410F-BBC6-B2D5090BA47B}" type="slidenum">
              <a:rPr lang="fr-FR"/>
              <a:pPr>
                <a:defRPr/>
              </a:pPr>
              <a:t>‹#›</a:t>
            </a:fld>
            <a:endParaRPr lang="fr-FR"/>
          </a:p>
        </p:txBody>
      </p:sp>
    </p:spTree>
    <p:extLst>
      <p:ext uri="{BB962C8B-B14F-4D97-AF65-F5344CB8AC3E}">
        <p14:creationId xmlns:p14="http://schemas.microsoft.com/office/powerpoint/2010/main" val="132151882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Titre 2">
    <p:spTree>
      <p:nvGrpSpPr>
        <p:cNvPr id="1" name=""/>
        <p:cNvGrpSpPr/>
        <p:nvPr/>
      </p:nvGrpSpPr>
      <p:grpSpPr>
        <a:xfrm>
          <a:off x="0" y="0"/>
          <a:ext cx="0" cy="0"/>
          <a:chOff x="0" y="0"/>
          <a:chExt cx="0" cy="0"/>
        </a:xfrm>
      </p:grpSpPr>
      <p:pic>
        <p:nvPicPr>
          <p:cNvPr id="2" name="Image 11" descr="logo_tit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488" y="6000750"/>
            <a:ext cx="28305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gray">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bwMode="gray">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gray">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54013" y="5980113"/>
            <a:ext cx="9197975" cy="3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183984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Titre 3">
    <p:spTree>
      <p:nvGrpSpPr>
        <p:cNvPr id="1" name=""/>
        <p:cNvGrpSpPr/>
        <p:nvPr/>
      </p:nvGrpSpPr>
      <p:grpSpPr>
        <a:xfrm>
          <a:off x="0" y="0"/>
          <a:ext cx="0" cy="0"/>
          <a:chOff x="0" y="0"/>
          <a:chExt cx="0" cy="0"/>
        </a:xfrm>
      </p:grpSpPr>
      <p:pic>
        <p:nvPicPr>
          <p:cNvPr id="5" name="Image 11" descr="logo_tit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5488" y="6000750"/>
            <a:ext cx="28305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gray">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bwMode="gray">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54013" y="5980113"/>
            <a:ext cx="9197975" cy="3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1"/>
          <p:cNvSpPr>
            <a:spLocks noGrp="1"/>
          </p:cNvSpPr>
          <p:nvPr>
            <p:ph type="ctrTitle"/>
          </p:nvPr>
        </p:nvSpPr>
        <p:spPr bwMode="gray">
          <a:xfrm>
            <a:off x="353559" y="814201"/>
            <a:ext cx="2918551" cy="1371581"/>
          </a:xfrm>
        </p:spPr>
        <p:txBody>
          <a:bodyPr/>
          <a:lstStyle>
            <a:lvl1pPr>
              <a:lnSpc>
                <a:spcPts val="3495"/>
              </a:lnSpc>
              <a:defRPr sz="3495" b="0"/>
            </a:lvl1pPr>
          </a:lstStyle>
          <a:p>
            <a:r>
              <a:rPr lang="en-US" noProof="0" smtClean="0"/>
              <a:t>Click to edit Master title style</a:t>
            </a:r>
            <a:endParaRPr lang="en-US" noProof="0" dirty="0"/>
          </a:p>
        </p:txBody>
      </p:sp>
      <p:sp>
        <p:nvSpPr>
          <p:cNvPr id="3" name="Sous-titre 2"/>
          <p:cNvSpPr>
            <a:spLocks noGrp="1"/>
          </p:cNvSpPr>
          <p:nvPr>
            <p:ph type="subTitle" idx="1"/>
          </p:nvPr>
        </p:nvSpPr>
        <p:spPr>
          <a:xfrm>
            <a:off x="353559" y="6103583"/>
            <a:ext cx="6085413" cy="205737"/>
          </a:xfrm>
        </p:spPr>
        <p:txBody>
          <a:bodyPr/>
          <a:lstStyle>
            <a:lvl1pPr marL="0" indent="0" algn="l">
              <a:lnSpc>
                <a:spcPct val="100000"/>
              </a:lnSpc>
              <a:buNone/>
              <a:defRPr sz="1143">
                <a:solidFill>
                  <a:schemeClr val="tx1"/>
                </a:solidFill>
              </a:defRPr>
            </a:lvl1pPr>
            <a:lvl2pPr marL="470228" indent="0" algn="ctr">
              <a:buNone/>
              <a:defRPr>
                <a:solidFill>
                  <a:schemeClr val="tx1">
                    <a:tint val="75000"/>
                  </a:schemeClr>
                </a:solidFill>
              </a:defRPr>
            </a:lvl2pPr>
            <a:lvl3pPr marL="940458" indent="0" algn="ctr">
              <a:buNone/>
              <a:defRPr>
                <a:solidFill>
                  <a:schemeClr val="tx1">
                    <a:tint val="75000"/>
                  </a:schemeClr>
                </a:solidFill>
              </a:defRPr>
            </a:lvl3pPr>
            <a:lvl4pPr marL="1410686" indent="0" algn="ctr">
              <a:buNone/>
              <a:defRPr>
                <a:solidFill>
                  <a:schemeClr val="tx1">
                    <a:tint val="75000"/>
                  </a:schemeClr>
                </a:solidFill>
              </a:defRPr>
            </a:lvl4pPr>
            <a:lvl5pPr marL="1880915" indent="0" algn="ctr">
              <a:buNone/>
              <a:defRPr>
                <a:solidFill>
                  <a:schemeClr val="tx1">
                    <a:tint val="75000"/>
                  </a:schemeClr>
                </a:solidFill>
              </a:defRPr>
            </a:lvl5pPr>
            <a:lvl6pPr marL="2351143" indent="0" algn="ctr">
              <a:buNone/>
              <a:defRPr>
                <a:solidFill>
                  <a:schemeClr val="tx1">
                    <a:tint val="75000"/>
                  </a:schemeClr>
                </a:solidFill>
              </a:defRPr>
            </a:lvl6pPr>
            <a:lvl7pPr marL="2821373" indent="0" algn="ctr">
              <a:buNone/>
              <a:defRPr>
                <a:solidFill>
                  <a:schemeClr val="tx1">
                    <a:tint val="75000"/>
                  </a:schemeClr>
                </a:solidFill>
              </a:defRPr>
            </a:lvl7pPr>
            <a:lvl8pPr marL="3291601" indent="0" algn="ctr">
              <a:buNone/>
              <a:defRPr>
                <a:solidFill>
                  <a:schemeClr val="tx1">
                    <a:tint val="75000"/>
                  </a:schemeClr>
                </a:solidFill>
              </a:defRPr>
            </a:lvl8pPr>
            <a:lvl9pPr marL="376183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13" name="Espace réservé du contenu 13"/>
          <p:cNvSpPr>
            <a:spLocks noGrp="1"/>
          </p:cNvSpPr>
          <p:nvPr>
            <p:ph sz="quarter" idx="13"/>
          </p:nvPr>
        </p:nvSpPr>
        <p:spPr>
          <a:xfrm>
            <a:off x="3891402" y="857143"/>
            <a:ext cx="5660220" cy="4971429"/>
          </a:xfrm>
          <a:solidFill>
            <a:schemeClr val="accent6"/>
          </a:solidFill>
        </p:spPr>
        <p:txBody>
          <a:bodyPr anchor="ctr"/>
          <a:lstStyle>
            <a:lvl1pPr marL="0" indent="0" algn="ctr">
              <a:buFont typeface="Arial" pitchFamily="34" charset="0"/>
              <a:buNone/>
              <a:defRPr baseline="0"/>
            </a:lvl1pPr>
            <a:lvl2pPr marL="0" indent="0">
              <a:buNone/>
              <a:defRPr/>
            </a:lvl2pPr>
            <a:lvl3pPr marL="0" indent="0">
              <a:buNone/>
              <a:defRPr/>
            </a:lvl3pPr>
            <a:lvl4pPr marL="0" indent="0">
              <a:buNone/>
              <a:defRPr/>
            </a:lvl4pPr>
            <a:lvl5pPr marL="0" indent="0">
              <a:buFont typeface="Arial" pitchFamily="34" charset="0"/>
              <a:buNone/>
              <a:defRPr/>
            </a:lvl5pPr>
          </a:lstStyle>
          <a:p>
            <a:pPr lvl="0"/>
            <a:r>
              <a:rPr lang="en-US" noProof="0" smtClean="0"/>
              <a:t>Click to edit Master text styles</a:t>
            </a:r>
          </a:p>
        </p:txBody>
      </p:sp>
      <p:sp>
        <p:nvSpPr>
          <p:cNvPr id="10" name="Espace réservé de la date 3"/>
          <p:cNvSpPr>
            <a:spLocks noGrp="1"/>
          </p:cNvSpPr>
          <p:nvPr>
            <p:ph type="dt" sz="half" idx="14"/>
          </p:nvPr>
        </p:nvSpPr>
        <p:spPr bwMode="gray">
          <a:xfrm>
            <a:off x="354013" y="2247900"/>
            <a:ext cx="2917825" cy="273050"/>
          </a:xfrm>
        </p:spPr>
        <p:txBody>
          <a:bodyPr lIns="0" tIns="0" rIns="0" bIns="0" anchor="t" anchorCtr="0"/>
          <a:lstStyle>
            <a:lvl1pPr>
              <a:defRPr sz="1238" b="1">
                <a:solidFill>
                  <a:schemeClr val="accent1"/>
                </a:solidFill>
              </a:defRPr>
            </a:lvl1pPr>
          </a:lstStyle>
          <a:p>
            <a:pPr>
              <a:defRPr/>
            </a:pPr>
            <a:r>
              <a:rPr lang="en-US"/>
              <a:t>Date</a:t>
            </a:r>
          </a:p>
        </p:txBody>
      </p:sp>
      <p:sp>
        <p:nvSpPr>
          <p:cNvPr id="11" name="Espace réservé du pied de page 4"/>
          <p:cNvSpPr>
            <a:spLocks noGrp="1"/>
          </p:cNvSpPr>
          <p:nvPr>
            <p:ph type="ftr" sz="quarter" idx="15"/>
          </p:nvPr>
        </p:nvSpPr>
        <p:spPr/>
        <p:txBody>
          <a:bodyPr/>
          <a:lstStyle>
            <a:lvl1pPr>
              <a:defRPr/>
            </a:lvl1pPr>
          </a:lstStyle>
          <a:p>
            <a:pPr>
              <a:defRPr/>
            </a:pPr>
            <a:r>
              <a:rPr lang="en-US"/>
              <a:t>Titre de la présentation</a:t>
            </a:r>
          </a:p>
        </p:txBody>
      </p:sp>
      <p:sp>
        <p:nvSpPr>
          <p:cNvPr id="12" name="Espace réservé du numéro de diapositive 5"/>
          <p:cNvSpPr>
            <a:spLocks noGrp="1"/>
          </p:cNvSpPr>
          <p:nvPr>
            <p:ph type="sldNum" sz="quarter" idx="16"/>
          </p:nvPr>
        </p:nvSpPr>
        <p:spPr bwMode="white"/>
        <p:txBody>
          <a:bodyPr/>
          <a:lstStyle>
            <a:lvl1pPr algn="l">
              <a:defRPr>
                <a:solidFill>
                  <a:schemeClr val="bg1"/>
                </a:solidFill>
              </a:defRPr>
            </a:lvl1pPr>
          </a:lstStyle>
          <a:p>
            <a:pPr>
              <a:defRPr/>
            </a:pPr>
            <a:fld id="{F1DC2E47-8B1A-4326-8B73-2F5F9D5A5F18}" type="slidenum">
              <a:rPr lang="fr-FR"/>
              <a:pPr>
                <a:defRPr/>
              </a:pPr>
              <a:t>‹#›</a:t>
            </a:fld>
            <a:endParaRPr lang="fr-FR"/>
          </a:p>
        </p:txBody>
      </p:sp>
    </p:spTree>
    <p:extLst>
      <p:ext uri="{BB962C8B-B14F-4D97-AF65-F5344CB8AC3E}">
        <p14:creationId xmlns:p14="http://schemas.microsoft.com/office/powerpoint/2010/main" val="30090652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4" name="Rectangle 3"/>
          <p:cNvSpPr/>
          <p:nvPr/>
        </p:nvSpPr>
        <p:spPr bwMode="gray">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gray">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gray">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1"/>
          <p:cNvSpPr>
            <a:spLocks noGrp="1"/>
          </p:cNvSpPr>
          <p:nvPr>
            <p:ph type="ctrTitle"/>
          </p:nvPr>
        </p:nvSpPr>
        <p:spPr bwMode="gray">
          <a:xfrm>
            <a:off x="353560" y="814201"/>
            <a:ext cx="9198880" cy="831744"/>
          </a:xfrm>
        </p:spPr>
        <p:txBody>
          <a:bodyPr/>
          <a:lstStyle>
            <a:lvl1pPr>
              <a:lnSpc>
                <a:spcPts val="3495"/>
              </a:lnSpc>
              <a:defRPr sz="3495" b="0"/>
            </a:lvl1pPr>
          </a:lstStyle>
          <a:p>
            <a:r>
              <a:rPr lang="en-US" noProof="0" smtClean="0"/>
              <a:t>Click to edit Master title style</a:t>
            </a:r>
            <a:endParaRPr lang="en-US" noProof="0" dirty="0"/>
          </a:p>
        </p:txBody>
      </p:sp>
      <p:sp>
        <p:nvSpPr>
          <p:cNvPr id="3" name="Sous-titre 2"/>
          <p:cNvSpPr>
            <a:spLocks noGrp="1"/>
          </p:cNvSpPr>
          <p:nvPr>
            <p:ph type="subTitle" idx="1"/>
          </p:nvPr>
        </p:nvSpPr>
        <p:spPr bwMode="gray">
          <a:xfrm>
            <a:off x="1238173" y="1835427"/>
            <a:ext cx="8314266" cy="4336735"/>
          </a:xfrm>
        </p:spPr>
        <p:txBody>
          <a:bodyPr/>
          <a:lstStyle>
            <a:lvl1pPr marL="515570" indent="-515570" algn="l">
              <a:lnSpc>
                <a:spcPts val="2381"/>
              </a:lnSpc>
              <a:spcAft>
                <a:spcPts val="1619"/>
              </a:spcAft>
              <a:buSzPct val="150000"/>
              <a:buFont typeface="+mj-lt"/>
              <a:buAutoNum type="arabicPeriod"/>
              <a:defRPr sz="1810">
                <a:solidFill>
                  <a:schemeClr val="tx1"/>
                </a:solidFill>
                <a:latin typeface="+mj-lt"/>
              </a:defRPr>
            </a:lvl1pPr>
            <a:lvl2pPr marL="470228" indent="0" algn="ctr">
              <a:buNone/>
              <a:defRPr>
                <a:solidFill>
                  <a:schemeClr val="tx1">
                    <a:tint val="75000"/>
                  </a:schemeClr>
                </a:solidFill>
              </a:defRPr>
            </a:lvl2pPr>
            <a:lvl3pPr marL="940458" indent="0" algn="ctr">
              <a:buNone/>
              <a:defRPr>
                <a:solidFill>
                  <a:schemeClr val="tx1">
                    <a:tint val="75000"/>
                  </a:schemeClr>
                </a:solidFill>
              </a:defRPr>
            </a:lvl3pPr>
            <a:lvl4pPr marL="1410686" indent="0" algn="ctr">
              <a:buNone/>
              <a:defRPr>
                <a:solidFill>
                  <a:schemeClr val="tx1">
                    <a:tint val="75000"/>
                  </a:schemeClr>
                </a:solidFill>
              </a:defRPr>
            </a:lvl4pPr>
            <a:lvl5pPr marL="1880915" indent="0" algn="ctr">
              <a:buNone/>
              <a:defRPr>
                <a:solidFill>
                  <a:schemeClr val="tx1">
                    <a:tint val="75000"/>
                  </a:schemeClr>
                </a:solidFill>
              </a:defRPr>
            </a:lvl5pPr>
            <a:lvl6pPr marL="2351143" indent="0" algn="ctr">
              <a:buNone/>
              <a:defRPr>
                <a:solidFill>
                  <a:schemeClr val="tx1">
                    <a:tint val="75000"/>
                  </a:schemeClr>
                </a:solidFill>
              </a:defRPr>
            </a:lvl6pPr>
            <a:lvl7pPr marL="2821373" indent="0" algn="ctr">
              <a:buNone/>
              <a:defRPr>
                <a:solidFill>
                  <a:schemeClr val="tx1">
                    <a:tint val="75000"/>
                  </a:schemeClr>
                </a:solidFill>
              </a:defRPr>
            </a:lvl7pPr>
            <a:lvl8pPr marL="3291601" indent="0" algn="ctr">
              <a:buNone/>
              <a:defRPr>
                <a:solidFill>
                  <a:schemeClr val="tx1">
                    <a:tint val="75000"/>
                  </a:schemeClr>
                </a:solidFill>
              </a:defRPr>
            </a:lvl8pPr>
            <a:lvl9pPr marL="376183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7" name="Espace réservé de la date 16"/>
          <p:cNvSpPr>
            <a:spLocks noGrp="1"/>
          </p:cNvSpPr>
          <p:nvPr>
            <p:ph type="dt" sz="half" idx="10"/>
          </p:nvPr>
        </p:nvSpPr>
        <p:spPr/>
        <p:txBody>
          <a:bodyPr/>
          <a:lstStyle>
            <a:lvl1pPr>
              <a:defRPr/>
            </a:lvl1pPr>
          </a:lstStyle>
          <a:p>
            <a:pPr>
              <a:defRPr/>
            </a:pPr>
            <a:r>
              <a:rPr lang="en-US"/>
              <a:t>Date</a:t>
            </a:r>
          </a:p>
        </p:txBody>
      </p:sp>
      <p:sp>
        <p:nvSpPr>
          <p:cNvPr id="8" name="Espace réservé du numéro de diapositive 17"/>
          <p:cNvSpPr>
            <a:spLocks noGrp="1"/>
          </p:cNvSpPr>
          <p:nvPr>
            <p:ph type="sldNum" sz="quarter" idx="11"/>
          </p:nvPr>
        </p:nvSpPr>
        <p:spPr/>
        <p:txBody>
          <a:bodyPr/>
          <a:lstStyle>
            <a:lvl1pPr algn="r">
              <a:defRPr/>
            </a:lvl1pPr>
          </a:lstStyle>
          <a:p>
            <a:pPr>
              <a:defRPr/>
            </a:pPr>
            <a:fld id="{DB0D7C8E-F0D6-403D-8B73-678B043DCBDC}" type="slidenum">
              <a:rPr lang="fr-FR"/>
              <a:pPr>
                <a:defRPr/>
              </a:pPr>
              <a:t>‹#›</a:t>
            </a:fld>
            <a:endParaRPr lang="fr-FR"/>
          </a:p>
        </p:txBody>
      </p:sp>
      <p:sp>
        <p:nvSpPr>
          <p:cNvPr id="9" name="Espace réservé du pied de page 18"/>
          <p:cNvSpPr>
            <a:spLocks noGrp="1"/>
          </p:cNvSpPr>
          <p:nvPr>
            <p:ph type="ftr" sz="quarter" idx="12"/>
          </p:nvPr>
        </p:nvSpPr>
        <p:spPr/>
        <p:txBody>
          <a:bodyPr/>
          <a:lstStyle>
            <a:lvl1pPr>
              <a:defRPr/>
            </a:lvl1pPr>
          </a:lstStyle>
          <a:p>
            <a:pPr>
              <a:defRPr/>
            </a:pPr>
            <a:r>
              <a:rPr lang="en-US"/>
              <a:t>Titre de la présentation</a:t>
            </a:r>
          </a:p>
        </p:txBody>
      </p:sp>
    </p:spTree>
    <p:extLst>
      <p:ext uri="{BB962C8B-B14F-4D97-AF65-F5344CB8AC3E}">
        <p14:creationId xmlns:p14="http://schemas.microsoft.com/office/powerpoint/2010/main" val="8953943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hapitre 1">
    <p:spTree>
      <p:nvGrpSpPr>
        <p:cNvPr id="1" name=""/>
        <p:cNvGrpSpPr/>
        <p:nvPr/>
      </p:nvGrpSpPr>
      <p:grpSpPr>
        <a:xfrm>
          <a:off x="0" y="0"/>
          <a:ext cx="0" cy="0"/>
          <a:chOff x="0" y="0"/>
          <a:chExt cx="0" cy="0"/>
        </a:xfrm>
      </p:grpSpPr>
      <p:sp>
        <p:nvSpPr>
          <p:cNvPr id="5" name="Rectangle 4"/>
          <p:cNvSpPr/>
          <p:nvPr/>
        </p:nvSpPr>
        <p:spPr bwMode="gray">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gray">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1"/>
          <p:cNvSpPr>
            <a:spLocks noGrp="1"/>
          </p:cNvSpPr>
          <p:nvPr>
            <p:ph type="ctrTitle"/>
          </p:nvPr>
        </p:nvSpPr>
        <p:spPr>
          <a:xfrm>
            <a:off x="353560" y="3222176"/>
            <a:ext cx="9198880" cy="2949987"/>
          </a:xfrm>
        </p:spPr>
        <p:txBody>
          <a:bodyPr/>
          <a:lstStyle>
            <a:lvl1pPr>
              <a:lnSpc>
                <a:spcPts val="3143"/>
              </a:lnSpc>
              <a:defRPr sz="3143" b="0"/>
            </a:lvl1pPr>
          </a:lstStyle>
          <a:p>
            <a:r>
              <a:rPr lang="en-US" noProof="0" smtClean="0"/>
              <a:t>Click to edit Master title style</a:t>
            </a:r>
            <a:endParaRPr lang="en-US" noProof="0" dirty="0"/>
          </a:p>
        </p:txBody>
      </p:sp>
      <p:sp>
        <p:nvSpPr>
          <p:cNvPr id="3" name="Sous-titre 2"/>
          <p:cNvSpPr>
            <a:spLocks noGrp="1"/>
          </p:cNvSpPr>
          <p:nvPr>
            <p:ph type="subTitle" idx="1"/>
          </p:nvPr>
        </p:nvSpPr>
        <p:spPr>
          <a:xfrm>
            <a:off x="353764" y="548680"/>
            <a:ext cx="9197858" cy="258061"/>
          </a:xfrm>
        </p:spPr>
        <p:txBody>
          <a:bodyPr/>
          <a:lstStyle>
            <a:lvl1pPr marL="515570" indent="-515570" algn="l">
              <a:lnSpc>
                <a:spcPct val="100000"/>
              </a:lnSpc>
              <a:spcAft>
                <a:spcPts val="0"/>
              </a:spcAft>
              <a:buSzPct val="150000"/>
              <a:buFont typeface="+mj-lt"/>
              <a:buNone/>
              <a:defRPr sz="1143">
                <a:solidFill>
                  <a:schemeClr val="tx1"/>
                </a:solidFill>
                <a:latin typeface="+mn-lt"/>
              </a:defRPr>
            </a:lvl1pPr>
            <a:lvl2pPr marL="470228" indent="0" algn="ctr">
              <a:buNone/>
              <a:defRPr>
                <a:solidFill>
                  <a:schemeClr val="tx1">
                    <a:tint val="75000"/>
                  </a:schemeClr>
                </a:solidFill>
              </a:defRPr>
            </a:lvl2pPr>
            <a:lvl3pPr marL="940458" indent="0" algn="ctr">
              <a:buNone/>
              <a:defRPr>
                <a:solidFill>
                  <a:schemeClr val="tx1">
                    <a:tint val="75000"/>
                  </a:schemeClr>
                </a:solidFill>
              </a:defRPr>
            </a:lvl3pPr>
            <a:lvl4pPr marL="1410686" indent="0" algn="ctr">
              <a:buNone/>
              <a:defRPr>
                <a:solidFill>
                  <a:schemeClr val="tx1">
                    <a:tint val="75000"/>
                  </a:schemeClr>
                </a:solidFill>
              </a:defRPr>
            </a:lvl4pPr>
            <a:lvl5pPr marL="1880915" indent="0" algn="ctr">
              <a:buNone/>
              <a:defRPr>
                <a:solidFill>
                  <a:schemeClr val="tx1">
                    <a:tint val="75000"/>
                  </a:schemeClr>
                </a:solidFill>
              </a:defRPr>
            </a:lvl5pPr>
            <a:lvl6pPr marL="2351143" indent="0" algn="ctr">
              <a:buNone/>
              <a:defRPr>
                <a:solidFill>
                  <a:schemeClr val="tx1">
                    <a:tint val="75000"/>
                  </a:schemeClr>
                </a:solidFill>
              </a:defRPr>
            </a:lvl6pPr>
            <a:lvl7pPr marL="2821373" indent="0" algn="ctr">
              <a:buNone/>
              <a:defRPr>
                <a:solidFill>
                  <a:schemeClr val="tx1">
                    <a:tint val="75000"/>
                  </a:schemeClr>
                </a:solidFill>
              </a:defRPr>
            </a:lvl7pPr>
            <a:lvl8pPr marL="3291601" indent="0" algn="ctr">
              <a:buNone/>
              <a:defRPr>
                <a:solidFill>
                  <a:schemeClr val="tx1">
                    <a:tint val="75000"/>
                  </a:schemeClr>
                </a:solidFill>
              </a:defRPr>
            </a:lvl8pPr>
            <a:lvl9pPr marL="376183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13" name="Espace réservé du contenu 13"/>
          <p:cNvSpPr>
            <a:spLocks noGrp="1"/>
          </p:cNvSpPr>
          <p:nvPr>
            <p:ph sz="quarter" idx="13"/>
          </p:nvPr>
        </p:nvSpPr>
        <p:spPr>
          <a:xfrm>
            <a:off x="353764" y="857143"/>
            <a:ext cx="9197858" cy="2228571"/>
          </a:xfrm>
          <a:solidFill>
            <a:schemeClr val="accent6"/>
          </a:solidFill>
        </p:spPr>
        <p:txBody>
          <a:bodyPr anchor="ctr"/>
          <a:lstStyle>
            <a:lvl1pPr marL="0" indent="0" algn="ctr">
              <a:buFont typeface="Arial" pitchFamily="34" charset="0"/>
              <a:buNone/>
              <a:defRPr baseline="0"/>
            </a:lvl1pPr>
            <a:lvl2pPr marL="0" indent="0">
              <a:buNone/>
              <a:defRPr/>
            </a:lvl2pPr>
            <a:lvl3pPr marL="0" indent="0">
              <a:buNone/>
              <a:defRPr/>
            </a:lvl3pPr>
            <a:lvl4pPr marL="0" indent="0">
              <a:buNone/>
              <a:defRPr/>
            </a:lvl4pPr>
            <a:lvl5pPr marL="0" indent="0">
              <a:buFont typeface="Arial" pitchFamily="34" charset="0"/>
              <a:buNone/>
              <a:defRPr/>
            </a:lvl5pPr>
          </a:lstStyle>
          <a:p>
            <a:pPr lvl="0"/>
            <a:r>
              <a:rPr lang="en-US" noProof="0" smtClean="0"/>
              <a:t>Click to edit Master text styles</a:t>
            </a:r>
          </a:p>
        </p:txBody>
      </p:sp>
      <p:sp>
        <p:nvSpPr>
          <p:cNvPr id="8" name="Espace réservé de la date 16"/>
          <p:cNvSpPr>
            <a:spLocks noGrp="1"/>
          </p:cNvSpPr>
          <p:nvPr>
            <p:ph type="dt" sz="half" idx="14"/>
          </p:nvPr>
        </p:nvSpPr>
        <p:spPr/>
        <p:txBody>
          <a:bodyPr/>
          <a:lstStyle>
            <a:lvl1pPr>
              <a:defRPr/>
            </a:lvl1pPr>
          </a:lstStyle>
          <a:p>
            <a:pPr>
              <a:defRPr/>
            </a:pPr>
            <a:r>
              <a:rPr lang="en-US"/>
              <a:t>Date</a:t>
            </a:r>
          </a:p>
        </p:txBody>
      </p:sp>
      <p:sp>
        <p:nvSpPr>
          <p:cNvPr id="9" name="Espace réservé du numéro de diapositive 17"/>
          <p:cNvSpPr>
            <a:spLocks noGrp="1"/>
          </p:cNvSpPr>
          <p:nvPr>
            <p:ph type="sldNum" sz="quarter" idx="15"/>
          </p:nvPr>
        </p:nvSpPr>
        <p:spPr/>
        <p:txBody>
          <a:bodyPr/>
          <a:lstStyle>
            <a:lvl1pPr algn="r">
              <a:defRPr/>
            </a:lvl1pPr>
          </a:lstStyle>
          <a:p>
            <a:pPr>
              <a:defRPr/>
            </a:pPr>
            <a:fld id="{442349C6-8D70-4C6D-84A4-D0D03DBBFE1E}" type="slidenum">
              <a:rPr lang="fr-FR"/>
              <a:pPr>
                <a:defRPr/>
              </a:pPr>
              <a:t>‹#›</a:t>
            </a:fld>
            <a:endParaRPr lang="fr-FR"/>
          </a:p>
        </p:txBody>
      </p:sp>
      <p:sp>
        <p:nvSpPr>
          <p:cNvPr id="10" name="Espace réservé du pied de page 18"/>
          <p:cNvSpPr>
            <a:spLocks noGrp="1"/>
          </p:cNvSpPr>
          <p:nvPr>
            <p:ph type="ftr" sz="quarter" idx="16"/>
          </p:nvPr>
        </p:nvSpPr>
        <p:spPr/>
        <p:txBody>
          <a:bodyPr/>
          <a:lstStyle>
            <a:lvl1pPr>
              <a:defRPr/>
            </a:lvl1pPr>
          </a:lstStyle>
          <a:p>
            <a:pPr>
              <a:defRPr/>
            </a:pPr>
            <a:r>
              <a:rPr lang="en-US"/>
              <a:t>Titre de la présentation</a:t>
            </a:r>
          </a:p>
        </p:txBody>
      </p:sp>
    </p:spTree>
    <p:extLst>
      <p:ext uri="{BB962C8B-B14F-4D97-AF65-F5344CB8AC3E}">
        <p14:creationId xmlns:p14="http://schemas.microsoft.com/office/powerpoint/2010/main" val="50909031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hapitre 2">
    <p:spTree>
      <p:nvGrpSpPr>
        <p:cNvPr id="1" name=""/>
        <p:cNvGrpSpPr/>
        <p:nvPr/>
      </p:nvGrpSpPr>
      <p:grpSpPr>
        <a:xfrm>
          <a:off x="0" y="0"/>
          <a:ext cx="0" cy="0"/>
          <a:chOff x="0" y="0"/>
          <a:chExt cx="0" cy="0"/>
        </a:xfrm>
      </p:grpSpPr>
      <p:sp>
        <p:nvSpPr>
          <p:cNvPr id="5" name="Rectangle 4"/>
          <p:cNvSpPr/>
          <p:nvPr/>
        </p:nvSpPr>
        <p:spPr bwMode="gray">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gray">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1"/>
          <p:cNvSpPr>
            <a:spLocks noGrp="1"/>
          </p:cNvSpPr>
          <p:nvPr>
            <p:ph type="ctrTitle"/>
          </p:nvPr>
        </p:nvSpPr>
        <p:spPr>
          <a:xfrm>
            <a:off x="4952693" y="993286"/>
            <a:ext cx="4598929" cy="5178876"/>
          </a:xfrm>
        </p:spPr>
        <p:txBody>
          <a:bodyPr/>
          <a:lstStyle>
            <a:lvl1pPr>
              <a:lnSpc>
                <a:spcPts val="3143"/>
              </a:lnSpc>
              <a:defRPr sz="3143" b="0"/>
            </a:lvl1pPr>
          </a:lstStyle>
          <a:p>
            <a:r>
              <a:rPr lang="en-US" noProof="0" smtClean="0"/>
              <a:t>Click to edit Master title style</a:t>
            </a:r>
            <a:endParaRPr lang="en-US" noProof="0" dirty="0"/>
          </a:p>
        </p:txBody>
      </p:sp>
      <p:sp>
        <p:nvSpPr>
          <p:cNvPr id="3" name="Sous-titre 2"/>
          <p:cNvSpPr>
            <a:spLocks noGrp="1"/>
          </p:cNvSpPr>
          <p:nvPr>
            <p:ph type="subTitle" idx="1"/>
          </p:nvPr>
        </p:nvSpPr>
        <p:spPr>
          <a:xfrm>
            <a:off x="353764" y="548680"/>
            <a:ext cx="9197858" cy="258061"/>
          </a:xfrm>
        </p:spPr>
        <p:txBody>
          <a:bodyPr/>
          <a:lstStyle>
            <a:lvl1pPr marL="515570" indent="-515570" algn="l">
              <a:lnSpc>
                <a:spcPct val="100000"/>
              </a:lnSpc>
              <a:spcAft>
                <a:spcPts val="0"/>
              </a:spcAft>
              <a:buSzPct val="150000"/>
              <a:buFont typeface="+mj-lt"/>
              <a:buNone/>
              <a:defRPr sz="1143">
                <a:solidFill>
                  <a:schemeClr val="tx1"/>
                </a:solidFill>
                <a:latin typeface="+mn-lt"/>
              </a:defRPr>
            </a:lvl1pPr>
            <a:lvl2pPr marL="470228" indent="0" algn="ctr">
              <a:buNone/>
              <a:defRPr>
                <a:solidFill>
                  <a:schemeClr val="tx1">
                    <a:tint val="75000"/>
                  </a:schemeClr>
                </a:solidFill>
              </a:defRPr>
            </a:lvl2pPr>
            <a:lvl3pPr marL="940458" indent="0" algn="ctr">
              <a:buNone/>
              <a:defRPr>
                <a:solidFill>
                  <a:schemeClr val="tx1">
                    <a:tint val="75000"/>
                  </a:schemeClr>
                </a:solidFill>
              </a:defRPr>
            </a:lvl3pPr>
            <a:lvl4pPr marL="1410686" indent="0" algn="ctr">
              <a:buNone/>
              <a:defRPr>
                <a:solidFill>
                  <a:schemeClr val="tx1">
                    <a:tint val="75000"/>
                  </a:schemeClr>
                </a:solidFill>
              </a:defRPr>
            </a:lvl4pPr>
            <a:lvl5pPr marL="1880915" indent="0" algn="ctr">
              <a:buNone/>
              <a:defRPr>
                <a:solidFill>
                  <a:schemeClr val="tx1">
                    <a:tint val="75000"/>
                  </a:schemeClr>
                </a:solidFill>
              </a:defRPr>
            </a:lvl5pPr>
            <a:lvl6pPr marL="2351143" indent="0" algn="ctr">
              <a:buNone/>
              <a:defRPr>
                <a:solidFill>
                  <a:schemeClr val="tx1">
                    <a:tint val="75000"/>
                  </a:schemeClr>
                </a:solidFill>
              </a:defRPr>
            </a:lvl6pPr>
            <a:lvl7pPr marL="2821373" indent="0" algn="ctr">
              <a:buNone/>
              <a:defRPr>
                <a:solidFill>
                  <a:schemeClr val="tx1">
                    <a:tint val="75000"/>
                  </a:schemeClr>
                </a:solidFill>
              </a:defRPr>
            </a:lvl7pPr>
            <a:lvl8pPr marL="3291601" indent="0" algn="ctr">
              <a:buNone/>
              <a:defRPr>
                <a:solidFill>
                  <a:schemeClr val="tx1">
                    <a:tint val="75000"/>
                  </a:schemeClr>
                </a:solidFill>
              </a:defRPr>
            </a:lvl8pPr>
            <a:lvl9pPr marL="376183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13" name="Espace réservé du contenu 13"/>
          <p:cNvSpPr>
            <a:spLocks noGrp="1"/>
          </p:cNvSpPr>
          <p:nvPr>
            <p:ph sz="quarter" idx="13"/>
          </p:nvPr>
        </p:nvSpPr>
        <p:spPr>
          <a:xfrm>
            <a:off x="353560" y="822996"/>
            <a:ext cx="4245165" cy="5314286"/>
          </a:xfrm>
          <a:solidFill>
            <a:schemeClr val="accent6"/>
          </a:solidFill>
        </p:spPr>
        <p:txBody>
          <a:bodyPr anchor="ctr"/>
          <a:lstStyle>
            <a:lvl1pPr marL="0" indent="0" algn="ctr">
              <a:buFont typeface="Arial" pitchFamily="34" charset="0"/>
              <a:buNone/>
              <a:defRPr baseline="0"/>
            </a:lvl1pPr>
            <a:lvl2pPr marL="0" indent="0">
              <a:buNone/>
              <a:defRPr/>
            </a:lvl2pPr>
            <a:lvl3pPr marL="0" indent="0">
              <a:buNone/>
              <a:defRPr/>
            </a:lvl3pPr>
            <a:lvl4pPr marL="0" indent="0">
              <a:buNone/>
              <a:defRPr/>
            </a:lvl4pPr>
            <a:lvl5pPr marL="0" indent="0">
              <a:buFont typeface="Arial" pitchFamily="34" charset="0"/>
              <a:buNone/>
              <a:defRPr/>
            </a:lvl5pPr>
          </a:lstStyle>
          <a:p>
            <a:pPr lvl="0"/>
            <a:r>
              <a:rPr lang="en-US" noProof="0" smtClean="0"/>
              <a:t>Click to edit Master text styles</a:t>
            </a:r>
          </a:p>
        </p:txBody>
      </p:sp>
      <p:sp>
        <p:nvSpPr>
          <p:cNvPr id="8" name="Espace réservé de la date 11"/>
          <p:cNvSpPr>
            <a:spLocks noGrp="1"/>
          </p:cNvSpPr>
          <p:nvPr>
            <p:ph type="dt" sz="half" idx="14"/>
          </p:nvPr>
        </p:nvSpPr>
        <p:spPr/>
        <p:txBody>
          <a:bodyPr/>
          <a:lstStyle>
            <a:lvl1pPr>
              <a:defRPr/>
            </a:lvl1pPr>
          </a:lstStyle>
          <a:p>
            <a:pPr>
              <a:defRPr/>
            </a:pPr>
            <a:r>
              <a:rPr lang="en-US"/>
              <a:t>Date</a:t>
            </a:r>
          </a:p>
        </p:txBody>
      </p:sp>
      <p:sp>
        <p:nvSpPr>
          <p:cNvPr id="9" name="Espace réservé du numéro de diapositive 16"/>
          <p:cNvSpPr>
            <a:spLocks noGrp="1"/>
          </p:cNvSpPr>
          <p:nvPr>
            <p:ph type="sldNum" sz="quarter" idx="15"/>
          </p:nvPr>
        </p:nvSpPr>
        <p:spPr/>
        <p:txBody>
          <a:bodyPr/>
          <a:lstStyle>
            <a:lvl1pPr algn="r">
              <a:defRPr/>
            </a:lvl1pPr>
          </a:lstStyle>
          <a:p>
            <a:pPr>
              <a:defRPr/>
            </a:pPr>
            <a:fld id="{E4E04E90-DFF7-4AED-A85B-85891389281E}" type="slidenum">
              <a:rPr lang="fr-FR"/>
              <a:pPr>
                <a:defRPr/>
              </a:pPr>
              <a:t>‹#›</a:t>
            </a:fld>
            <a:endParaRPr lang="fr-FR"/>
          </a:p>
        </p:txBody>
      </p:sp>
      <p:sp>
        <p:nvSpPr>
          <p:cNvPr id="10" name="Espace réservé du pied de page 17"/>
          <p:cNvSpPr>
            <a:spLocks noGrp="1"/>
          </p:cNvSpPr>
          <p:nvPr>
            <p:ph type="ftr" sz="quarter" idx="16"/>
          </p:nvPr>
        </p:nvSpPr>
        <p:spPr/>
        <p:txBody>
          <a:bodyPr/>
          <a:lstStyle>
            <a:lvl1pPr>
              <a:defRPr/>
            </a:lvl1pPr>
          </a:lstStyle>
          <a:p>
            <a:pPr>
              <a:defRPr/>
            </a:pPr>
            <a:r>
              <a:rPr lang="en-US"/>
              <a:t>Titre de la présentation</a:t>
            </a:r>
          </a:p>
        </p:txBody>
      </p:sp>
    </p:spTree>
    <p:extLst>
      <p:ext uri="{BB962C8B-B14F-4D97-AF65-F5344CB8AC3E}">
        <p14:creationId xmlns:p14="http://schemas.microsoft.com/office/powerpoint/2010/main" val="4558172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exte +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US" noProof="0" dirty="0"/>
          </a:p>
        </p:txBody>
      </p:sp>
      <p:sp>
        <p:nvSpPr>
          <p:cNvPr id="3" name="Espace réservé du contenu 2"/>
          <p:cNvSpPr>
            <a:spLocks noGrp="1"/>
          </p:cNvSpPr>
          <p:nvPr>
            <p:ph idx="1"/>
          </p:nvPr>
        </p:nvSpPr>
        <p:spPr>
          <a:xfrm>
            <a:off x="3767584" y="1009351"/>
            <a:ext cx="5784038" cy="5162811"/>
          </a:xfrm>
        </p:spPr>
        <p:txBody>
          <a:bodyPr/>
          <a:lstStyle>
            <a:lvl4pPr algn="l">
              <a:defRPr/>
            </a:lvl4pPr>
            <a:lvl5pPr algn="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7" name="Espace réservé du contenu 13"/>
          <p:cNvSpPr>
            <a:spLocks noGrp="1"/>
          </p:cNvSpPr>
          <p:nvPr>
            <p:ph sz="quarter" idx="13"/>
          </p:nvPr>
        </p:nvSpPr>
        <p:spPr>
          <a:xfrm>
            <a:off x="353559" y="822996"/>
            <a:ext cx="3183874" cy="5314286"/>
          </a:xfrm>
          <a:solidFill>
            <a:schemeClr val="accent6"/>
          </a:solidFill>
        </p:spPr>
        <p:txBody>
          <a:bodyPr anchor="ctr"/>
          <a:lstStyle>
            <a:lvl1pPr marL="0" indent="0" algn="ctr">
              <a:buFont typeface="Arial" pitchFamily="34" charset="0"/>
              <a:buNone/>
              <a:defRPr baseline="0"/>
            </a:lvl1pPr>
            <a:lvl2pPr marL="0" indent="0">
              <a:buNone/>
              <a:defRPr/>
            </a:lvl2pPr>
            <a:lvl3pPr marL="0" indent="0">
              <a:buNone/>
              <a:defRPr/>
            </a:lvl3pPr>
            <a:lvl4pPr marL="0" indent="0">
              <a:buNone/>
              <a:defRPr/>
            </a:lvl4pPr>
            <a:lvl5pPr marL="0" indent="0">
              <a:buFont typeface="Arial" pitchFamily="34" charset="0"/>
              <a:buNone/>
              <a:defRPr/>
            </a:lvl5pPr>
          </a:lstStyle>
          <a:p>
            <a:pPr lvl="0"/>
            <a:r>
              <a:rPr lang="en-US" noProof="0" smtClean="0"/>
              <a:t>Click to edit Master text styles</a:t>
            </a:r>
          </a:p>
        </p:txBody>
      </p:sp>
      <p:sp>
        <p:nvSpPr>
          <p:cNvPr id="5" name="Espace réservé de la date 10"/>
          <p:cNvSpPr>
            <a:spLocks noGrp="1"/>
          </p:cNvSpPr>
          <p:nvPr>
            <p:ph type="dt" sz="half" idx="14"/>
          </p:nvPr>
        </p:nvSpPr>
        <p:spPr/>
        <p:txBody>
          <a:bodyPr/>
          <a:lstStyle>
            <a:lvl1pPr>
              <a:defRPr/>
            </a:lvl1pPr>
          </a:lstStyle>
          <a:p>
            <a:pPr>
              <a:defRPr/>
            </a:pPr>
            <a:r>
              <a:rPr lang="en-US"/>
              <a:t>Date</a:t>
            </a:r>
          </a:p>
        </p:txBody>
      </p:sp>
      <p:sp>
        <p:nvSpPr>
          <p:cNvPr id="6" name="Espace réservé du numéro de diapositive 11"/>
          <p:cNvSpPr>
            <a:spLocks noGrp="1"/>
          </p:cNvSpPr>
          <p:nvPr>
            <p:ph type="sldNum" sz="quarter" idx="15"/>
          </p:nvPr>
        </p:nvSpPr>
        <p:spPr/>
        <p:txBody>
          <a:bodyPr/>
          <a:lstStyle>
            <a:lvl1pPr algn="r">
              <a:defRPr/>
            </a:lvl1pPr>
          </a:lstStyle>
          <a:p>
            <a:pPr>
              <a:defRPr/>
            </a:pPr>
            <a:fld id="{D4081C36-3896-44F1-B6BC-FAE7163052EE}" type="slidenum">
              <a:rPr lang="fr-FR"/>
              <a:pPr>
                <a:defRPr/>
              </a:pPr>
              <a:t>‹#›</a:t>
            </a:fld>
            <a:endParaRPr lang="fr-FR"/>
          </a:p>
        </p:txBody>
      </p:sp>
      <p:sp>
        <p:nvSpPr>
          <p:cNvPr id="8" name="Espace réservé du pied de page 12"/>
          <p:cNvSpPr>
            <a:spLocks noGrp="1"/>
          </p:cNvSpPr>
          <p:nvPr>
            <p:ph type="ftr" sz="quarter" idx="16"/>
          </p:nvPr>
        </p:nvSpPr>
        <p:spPr/>
        <p:txBody>
          <a:bodyPr/>
          <a:lstStyle>
            <a:lvl1pPr>
              <a:defRPr/>
            </a:lvl1pPr>
          </a:lstStyle>
          <a:p>
            <a:pPr>
              <a:defRPr/>
            </a:pPr>
            <a:r>
              <a:rPr lang="en-US"/>
              <a:t>Titre de la présentation</a:t>
            </a:r>
          </a:p>
        </p:txBody>
      </p:sp>
    </p:spTree>
    <p:extLst>
      <p:ext uri="{BB962C8B-B14F-4D97-AF65-F5344CB8AC3E}">
        <p14:creationId xmlns:p14="http://schemas.microsoft.com/office/powerpoint/2010/main" val="28009297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US" noProof="0" dirty="0"/>
          </a:p>
        </p:txBody>
      </p:sp>
      <p:sp>
        <p:nvSpPr>
          <p:cNvPr id="3" name="Espace réservé du contenu 2"/>
          <p:cNvSpPr>
            <a:spLocks noGrp="1"/>
          </p:cNvSpPr>
          <p:nvPr>
            <p:ph idx="1"/>
          </p:nvPr>
        </p:nvSpPr>
        <p:spPr>
          <a:xfrm>
            <a:off x="1061292" y="1009351"/>
            <a:ext cx="8491148" cy="5162811"/>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Espace réservé de la date 9"/>
          <p:cNvSpPr>
            <a:spLocks noGrp="1"/>
          </p:cNvSpPr>
          <p:nvPr>
            <p:ph type="dt" sz="half" idx="10"/>
          </p:nvPr>
        </p:nvSpPr>
        <p:spPr/>
        <p:txBody>
          <a:bodyPr/>
          <a:lstStyle>
            <a:lvl1pPr>
              <a:defRPr/>
            </a:lvl1pPr>
          </a:lstStyle>
          <a:p>
            <a:pPr>
              <a:defRPr/>
            </a:pPr>
            <a:r>
              <a:rPr lang="en-US"/>
              <a:t>Date</a:t>
            </a:r>
          </a:p>
        </p:txBody>
      </p:sp>
      <p:sp>
        <p:nvSpPr>
          <p:cNvPr id="5" name="Espace réservé du numéro de diapositive 10"/>
          <p:cNvSpPr>
            <a:spLocks noGrp="1"/>
          </p:cNvSpPr>
          <p:nvPr>
            <p:ph type="sldNum" sz="quarter" idx="11"/>
          </p:nvPr>
        </p:nvSpPr>
        <p:spPr/>
        <p:txBody>
          <a:bodyPr/>
          <a:lstStyle>
            <a:lvl1pPr algn="r">
              <a:defRPr/>
            </a:lvl1pPr>
          </a:lstStyle>
          <a:p>
            <a:pPr>
              <a:defRPr/>
            </a:pPr>
            <a:fld id="{3118762F-157F-43A0-96D6-1625108F7BA0}" type="slidenum">
              <a:rPr lang="fr-FR"/>
              <a:pPr>
                <a:defRPr/>
              </a:pPr>
              <a:t>‹#›</a:t>
            </a:fld>
            <a:endParaRPr lang="fr-FR"/>
          </a:p>
        </p:txBody>
      </p:sp>
      <p:sp>
        <p:nvSpPr>
          <p:cNvPr id="6" name="Espace réservé du pied de page 11"/>
          <p:cNvSpPr>
            <a:spLocks noGrp="1"/>
          </p:cNvSpPr>
          <p:nvPr>
            <p:ph type="ftr" sz="quarter" idx="12"/>
          </p:nvPr>
        </p:nvSpPr>
        <p:spPr/>
        <p:txBody>
          <a:bodyPr/>
          <a:lstStyle>
            <a:lvl1pPr>
              <a:defRPr/>
            </a:lvl1pPr>
          </a:lstStyle>
          <a:p>
            <a:pPr>
              <a:defRPr/>
            </a:pPr>
            <a:r>
              <a:rPr lang="en-US"/>
              <a:t>Titre de la présentation</a:t>
            </a:r>
          </a:p>
        </p:txBody>
      </p:sp>
    </p:spTree>
    <p:extLst>
      <p:ext uri="{BB962C8B-B14F-4D97-AF65-F5344CB8AC3E}">
        <p14:creationId xmlns:p14="http://schemas.microsoft.com/office/powerpoint/2010/main" val="391744545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Contact">
    <p:spTree>
      <p:nvGrpSpPr>
        <p:cNvPr id="1" name=""/>
        <p:cNvGrpSpPr/>
        <p:nvPr/>
      </p:nvGrpSpPr>
      <p:grpSpPr>
        <a:xfrm>
          <a:off x="0" y="0"/>
          <a:ext cx="0" cy="0"/>
          <a:chOff x="0" y="0"/>
          <a:chExt cx="0" cy="0"/>
        </a:xfrm>
      </p:grpSpPr>
      <p:sp>
        <p:nvSpPr>
          <p:cNvPr id="4" name="Rectangle 3"/>
          <p:cNvSpPr/>
          <p:nvPr/>
        </p:nvSpPr>
        <p:spPr>
          <a:xfrm>
            <a:off x="0" y="0"/>
            <a:ext cx="9906000"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171450"/>
            <a:ext cx="9906000"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342900"/>
            <a:ext cx="9906000"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1"/>
          <p:cNvSpPr>
            <a:spLocks noGrp="1"/>
          </p:cNvSpPr>
          <p:nvPr>
            <p:ph type="title"/>
          </p:nvPr>
        </p:nvSpPr>
        <p:spPr>
          <a:xfrm>
            <a:off x="353764" y="902700"/>
            <a:ext cx="9197858" cy="400350"/>
          </a:xfrm>
        </p:spPr>
        <p:txBody>
          <a:bodyPr/>
          <a:lstStyle>
            <a:lvl1pPr>
              <a:lnSpc>
                <a:spcPts val="1333"/>
              </a:lnSpc>
              <a:defRPr sz="1048" cap="none" baseline="0">
                <a:latin typeface="Georgia" pitchFamily="18" charset="0"/>
              </a:defRPr>
            </a:lvl1pPr>
          </a:lstStyle>
          <a:p>
            <a:r>
              <a:rPr lang="en-US" noProof="0" smtClean="0"/>
              <a:t>Click to edit Master title style</a:t>
            </a:r>
            <a:endParaRPr lang="en-US" noProof="0" dirty="0"/>
          </a:p>
        </p:txBody>
      </p:sp>
      <p:sp>
        <p:nvSpPr>
          <p:cNvPr id="3" name="Espace réservé du contenu 2"/>
          <p:cNvSpPr>
            <a:spLocks noGrp="1"/>
          </p:cNvSpPr>
          <p:nvPr>
            <p:ph idx="1"/>
          </p:nvPr>
        </p:nvSpPr>
        <p:spPr>
          <a:xfrm>
            <a:off x="353764" y="1407914"/>
            <a:ext cx="9197858" cy="4764248"/>
          </a:xfrm>
        </p:spPr>
        <p:txBody>
          <a:bodyPr/>
          <a:lstStyle>
            <a:lvl1pPr marL="0" indent="0">
              <a:lnSpc>
                <a:spcPts val="1333"/>
              </a:lnSpc>
              <a:spcAft>
                <a:spcPts val="762"/>
              </a:spcAft>
              <a:buFont typeface="Arial" pitchFamily="34" charset="0"/>
              <a:buNone/>
              <a:defRPr sz="1286" b="1" cap="all" baseline="0">
                <a:solidFill>
                  <a:schemeClr val="tx1"/>
                </a:solidFill>
                <a:latin typeface="+mj-lt"/>
              </a:defRPr>
            </a:lvl1pPr>
            <a:lvl2pPr marL="0" indent="0">
              <a:lnSpc>
                <a:spcPts val="1429"/>
              </a:lnSpc>
              <a:spcBef>
                <a:spcPts val="476"/>
              </a:spcBef>
              <a:spcAft>
                <a:spcPts val="476"/>
              </a:spcAft>
              <a:buNone/>
              <a:defRPr sz="1048" b="1">
                <a:solidFill>
                  <a:schemeClr val="tx1"/>
                </a:solidFill>
                <a:latin typeface="Georgia" pitchFamily="18" charset="0"/>
              </a:defRPr>
            </a:lvl2pPr>
            <a:lvl3pPr marL="0" indent="0">
              <a:lnSpc>
                <a:spcPts val="1333"/>
              </a:lnSpc>
              <a:buNone/>
              <a:defRPr sz="1048">
                <a:solidFill>
                  <a:schemeClr val="tx1"/>
                </a:solidFill>
                <a:latin typeface="+mj-lt"/>
              </a:defRPr>
            </a:lvl3pPr>
            <a:lvl4pPr marL="0" indent="0">
              <a:lnSpc>
                <a:spcPts val="1333"/>
              </a:lnSpc>
              <a:buNone/>
              <a:defRPr sz="1048">
                <a:solidFill>
                  <a:schemeClr val="tx1"/>
                </a:solidFill>
                <a:latin typeface="+mj-lt"/>
              </a:defRPr>
            </a:lvl4pPr>
            <a:lvl5pPr marL="0" indent="0">
              <a:lnSpc>
                <a:spcPts val="1333"/>
              </a:lnSpc>
              <a:buFont typeface="Arial" pitchFamily="34" charset="0"/>
              <a:buNone/>
              <a:defRPr sz="1048">
                <a:solidFill>
                  <a:schemeClr val="tx1"/>
                </a:solidFill>
                <a:latin typeface="+mj-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7" name="Espace réservé de la date 13"/>
          <p:cNvSpPr>
            <a:spLocks noGrp="1"/>
          </p:cNvSpPr>
          <p:nvPr>
            <p:ph type="dt" sz="half" idx="10"/>
          </p:nvPr>
        </p:nvSpPr>
        <p:spPr/>
        <p:txBody>
          <a:bodyPr/>
          <a:lstStyle>
            <a:lvl1pPr>
              <a:defRPr/>
            </a:lvl1pPr>
          </a:lstStyle>
          <a:p>
            <a:pPr>
              <a:defRPr/>
            </a:pPr>
            <a:r>
              <a:rPr lang="en-US"/>
              <a:t>Date</a:t>
            </a:r>
          </a:p>
        </p:txBody>
      </p:sp>
      <p:sp>
        <p:nvSpPr>
          <p:cNvPr id="8" name="Espace réservé du numéro de diapositive 14"/>
          <p:cNvSpPr>
            <a:spLocks noGrp="1"/>
          </p:cNvSpPr>
          <p:nvPr>
            <p:ph type="sldNum" sz="quarter" idx="11"/>
          </p:nvPr>
        </p:nvSpPr>
        <p:spPr/>
        <p:txBody>
          <a:bodyPr/>
          <a:lstStyle>
            <a:lvl1pPr algn="r">
              <a:defRPr/>
            </a:lvl1pPr>
          </a:lstStyle>
          <a:p>
            <a:pPr>
              <a:defRPr/>
            </a:pPr>
            <a:fld id="{F32C2F38-751E-48AE-A1A8-5BC16B96E54E}" type="slidenum">
              <a:rPr lang="fr-FR"/>
              <a:pPr>
                <a:defRPr/>
              </a:pPr>
              <a:t>‹#›</a:t>
            </a:fld>
            <a:endParaRPr lang="fr-FR"/>
          </a:p>
        </p:txBody>
      </p:sp>
      <p:sp>
        <p:nvSpPr>
          <p:cNvPr id="9" name="Espace réservé du pied de page 15"/>
          <p:cNvSpPr>
            <a:spLocks noGrp="1"/>
          </p:cNvSpPr>
          <p:nvPr>
            <p:ph type="ftr" sz="quarter" idx="12"/>
          </p:nvPr>
        </p:nvSpPr>
        <p:spPr/>
        <p:txBody>
          <a:bodyPr/>
          <a:lstStyle>
            <a:lvl1pPr>
              <a:defRPr/>
            </a:lvl1pPr>
          </a:lstStyle>
          <a:p>
            <a:pPr>
              <a:defRPr/>
            </a:pPr>
            <a:r>
              <a:rPr lang="en-US"/>
              <a:t>Titre de la présentation</a:t>
            </a:r>
          </a:p>
        </p:txBody>
      </p:sp>
    </p:spTree>
    <p:extLst>
      <p:ext uri="{BB962C8B-B14F-4D97-AF65-F5344CB8AC3E}">
        <p14:creationId xmlns:p14="http://schemas.microsoft.com/office/powerpoint/2010/main" val="129195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7615592"/>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1_Chapitre 1">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254746" y="3222177"/>
            <a:ext cx="6297695" cy="2949987"/>
          </a:xfrm>
        </p:spPr>
        <p:txBody>
          <a:bodyPr/>
          <a:lstStyle>
            <a:lvl1pPr>
              <a:lnSpc>
                <a:spcPts val="3055"/>
              </a:lnSpc>
              <a:defRPr sz="3100" b="0"/>
            </a:lvl1pPr>
          </a:lstStyle>
          <a:p>
            <a:r>
              <a:rPr lang="en-US" noProof="0" dirty="0" smtClean="0"/>
              <a:t>Click to edit Master title style</a:t>
            </a:r>
            <a:endParaRPr lang="en-US" noProof="0" dirty="0"/>
          </a:p>
        </p:txBody>
      </p:sp>
      <p:sp>
        <p:nvSpPr>
          <p:cNvPr id="3" name="Sous-titre 2"/>
          <p:cNvSpPr>
            <a:spLocks noGrp="1"/>
          </p:cNvSpPr>
          <p:nvPr>
            <p:ph type="subTitle" idx="1" hasCustomPrompt="1"/>
          </p:nvPr>
        </p:nvSpPr>
        <p:spPr>
          <a:xfrm>
            <a:off x="353764" y="548681"/>
            <a:ext cx="9197859" cy="258061"/>
          </a:xfrm>
        </p:spPr>
        <p:txBody>
          <a:bodyPr/>
          <a:lstStyle>
            <a:lvl1pPr marL="501225" indent="-501225" algn="l">
              <a:lnSpc>
                <a:spcPct val="100000"/>
              </a:lnSpc>
              <a:spcAft>
                <a:spcPts val="0"/>
              </a:spcAft>
              <a:buSzPct val="150000"/>
              <a:buFont typeface="+mj-lt"/>
              <a:buNone/>
              <a:defRPr sz="1100">
                <a:solidFill>
                  <a:schemeClr val="tx1"/>
                </a:solidFill>
                <a:latin typeface="+mn-lt"/>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79" indent="0" algn="ctr">
              <a:buNone/>
              <a:defRPr>
                <a:solidFill>
                  <a:schemeClr val="tx1">
                    <a:tint val="75000"/>
                  </a:schemeClr>
                </a:solidFill>
              </a:defRPr>
            </a:lvl5pPr>
            <a:lvl6pPr marL="2285724" indent="0" algn="ctr">
              <a:buNone/>
              <a:defRPr>
                <a:solidFill>
                  <a:schemeClr val="tx1">
                    <a:tint val="75000"/>
                  </a:schemeClr>
                </a:solidFill>
              </a:defRPr>
            </a:lvl6pPr>
            <a:lvl7pPr marL="2742869" indent="0" algn="ctr">
              <a:buNone/>
              <a:defRPr>
                <a:solidFill>
                  <a:schemeClr val="tx1">
                    <a:tint val="75000"/>
                  </a:schemeClr>
                </a:solidFill>
              </a:defRPr>
            </a:lvl7pPr>
            <a:lvl8pPr marL="3200014" indent="0" algn="ctr">
              <a:buNone/>
              <a:defRPr>
                <a:solidFill>
                  <a:schemeClr val="tx1">
                    <a:tint val="75000"/>
                  </a:schemeClr>
                </a:solidFill>
              </a:defRPr>
            </a:lvl8pPr>
            <a:lvl9pPr marL="3657159" indent="0" algn="ctr">
              <a:buNone/>
              <a:defRPr>
                <a:solidFill>
                  <a:schemeClr val="tx1">
                    <a:tint val="75000"/>
                  </a:schemeClr>
                </a:solidFill>
              </a:defRPr>
            </a:lvl9pPr>
          </a:lstStyle>
          <a:p>
            <a:r>
              <a:rPr lang="en-US" noProof="0" dirty="0" smtClean="0"/>
              <a:t>Click to edit Master subtitle style</a:t>
            </a:r>
          </a:p>
        </p:txBody>
      </p:sp>
      <p:sp>
        <p:nvSpPr>
          <p:cNvPr id="17" name="Espace réservé de la date 16"/>
          <p:cNvSpPr>
            <a:spLocks noGrp="1"/>
          </p:cNvSpPr>
          <p:nvPr>
            <p:ph type="dt" sz="half" idx="14"/>
          </p:nvPr>
        </p:nvSpPr>
        <p:spPr/>
        <p:txBody>
          <a:bodyPr/>
          <a:lstStyle/>
          <a:p>
            <a:fld id="{6AE04366-17C6-4DF4-BD67-312410049941}" type="datetime1">
              <a:rPr lang="en-US" smtClean="0"/>
              <a:pPr/>
              <a:t>12/2/2016</a:t>
            </a:fld>
            <a:endParaRPr lang="en-US" dirty="0"/>
          </a:p>
        </p:txBody>
      </p:sp>
      <p:sp>
        <p:nvSpPr>
          <p:cNvPr id="18" name="Espace réservé du numéro de diapositive 17"/>
          <p:cNvSpPr>
            <a:spLocks noGrp="1"/>
          </p:cNvSpPr>
          <p:nvPr>
            <p:ph type="sldNum" sz="quarter" idx="15"/>
          </p:nvPr>
        </p:nvSpPr>
        <p:spPr/>
        <p:txBody>
          <a:bodyPr/>
          <a:lstStyle/>
          <a:p>
            <a:fld id="{AD726F35-7D85-40FC-982C-8D0CCB7D76B6}" type="slidenum">
              <a:rPr lang="en-US" smtClean="0"/>
              <a:pPr/>
              <a:t>‹#›</a:t>
            </a:fld>
            <a:endParaRPr lang="en-US" dirty="0"/>
          </a:p>
        </p:txBody>
      </p:sp>
      <p:sp>
        <p:nvSpPr>
          <p:cNvPr id="19" name="Espace réservé du pied de page 18"/>
          <p:cNvSpPr>
            <a:spLocks noGrp="1"/>
          </p:cNvSpPr>
          <p:nvPr>
            <p:ph type="ftr" sz="quarter" idx="16"/>
          </p:nvPr>
        </p:nvSpPr>
        <p:spPr/>
        <p:txBody>
          <a:bodyPr/>
          <a:lstStyle/>
          <a:p>
            <a:endParaRPr lang="en-US" dirty="0"/>
          </a:p>
        </p:txBody>
      </p:sp>
      <p:sp>
        <p:nvSpPr>
          <p:cNvPr id="12" name="Espace réservé pour une image  11"/>
          <p:cNvSpPr>
            <a:spLocks noGrp="1"/>
          </p:cNvSpPr>
          <p:nvPr>
            <p:ph type="pic" sz="quarter" idx="17" hasCustomPrompt="1"/>
          </p:nvPr>
        </p:nvSpPr>
        <p:spPr>
          <a:xfrm>
            <a:off x="353764" y="857143"/>
            <a:ext cx="9197859" cy="2228571"/>
          </a:xfrm>
          <a:solidFill>
            <a:schemeClr val="accent6"/>
          </a:solidFill>
        </p:spPr>
        <p:txBody>
          <a:bodyPr anchor="ctr" anchorCtr="0"/>
          <a:lstStyle>
            <a:lvl1pPr marL="0" marR="0" indent="0" algn="ctr" defTabSz="914290" rtl="0" eaLnBrk="1" fontAlgn="auto" latinLnBrk="0" hangingPunct="1">
              <a:lnSpc>
                <a:spcPts val="1852"/>
              </a:lnSpc>
              <a:spcBef>
                <a:spcPts val="0"/>
              </a:spcBef>
              <a:spcAft>
                <a:spcPts val="185"/>
              </a:spcAft>
              <a:buClrTx/>
              <a:buSzTx/>
              <a:buFont typeface="Arial" pitchFamily="34" charset="0"/>
              <a:buNone/>
              <a:tabLst/>
              <a:defRPr/>
            </a:lvl1pPr>
          </a:lstStyle>
          <a:p>
            <a:pPr lvl="0"/>
            <a:r>
              <a:rPr lang="en-US" noProof="0" dirty="0" smtClean="0"/>
              <a:t>VISUAL</a:t>
            </a:r>
          </a:p>
        </p:txBody>
      </p:sp>
      <p:sp>
        <p:nvSpPr>
          <p:cNvPr id="11" name="Rectangle 10"/>
          <p:cNvSpPr/>
          <p:nvPr/>
        </p:nvSpPr>
        <p:spPr bwMode="gray">
          <a:xfrm>
            <a:off x="0" y="1"/>
            <a:ext cx="9905386" cy="147429"/>
          </a:xfrm>
          <a:prstGeom prst="rect">
            <a:avLst/>
          </a:prstGeom>
          <a:solidFill>
            <a:srgbClr val="6F508D"/>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fr-FR"/>
          </a:p>
        </p:txBody>
      </p:sp>
      <p:sp>
        <p:nvSpPr>
          <p:cNvPr id="13" name="Rectangle 12"/>
          <p:cNvSpPr/>
          <p:nvPr/>
        </p:nvSpPr>
        <p:spPr bwMode="gray">
          <a:xfrm>
            <a:off x="0" y="147239"/>
            <a:ext cx="9905386" cy="14742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fr-FR"/>
          </a:p>
        </p:txBody>
      </p:sp>
      <p:sp>
        <p:nvSpPr>
          <p:cNvPr id="14" name="Rectangle 13"/>
          <p:cNvSpPr/>
          <p:nvPr/>
        </p:nvSpPr>
        <p:spPr bwMode="gray">
          <a:xfrm>
            <a:off x="0" y="294477"/>
            <a:ext cx="9905386" cy="147429"/>
          </a:xfrm>
          <a:prstGeom prst="rect">
            <a:avLst/>
          </a:prstGeom>
          <a:solidFill>
            <a:srgbClr val="BBADA2"/>
          </a:solidFill>
          <a:ln>
            <a:noFill/>
          </a:ln>
        </p:spPr>
        <p:style>
          <a:lnRef idx="2">
            <a:schemeClr val="accent1">
              <a:shade val="50000"/>
            </a:schemeClr>
          </a:lnRef>
          <a:fillRef idx="1">
            <a:schemeClr val="accent1"/>
          </a:fillRef>
          <a:effectRef idx="0">
            <a:schemeClr val="accent1"/>
          </a:effectRef>
          <a:fontRef idx="minor">
            <a:schemeClr val="lt1"/>
          </a:fontRef>
        </p:style>
        <p:txBody>
          <a:bodyPr lIns="84664" tIns="42332" rIns="84664" bIns="42332" rtlCol="0" anchor="ctr"/>
          <a:lstStyle/>
          <a:p>
            <a:pPr algn="ctr"/>
            <a:endParaRPr lang="fr-FR">
              <a:solidFill>
                <a:srgbClr val="AA9C8F"/>
              </a:solidFill>
            </a:endParaRPr>
          </a:p>
        </p:txBody>
      </p:sp>
      <p:sp>
        <p:nvSpPr>
          <p:cNvPr id="16" name="Espace réservé du contenu 20"/>
          <p:cNvSpPr>
            <a:spLocks noGrp="1"/>
          </p:cNvSpPr>
          <p:nvPr>
            <p:ph sz="quarter" idx="18" hasCustomPrompt="1"/>
          </p:nvPr>
        </p:nvSpPr>
        <p:spPr>
          <a:xfrm>
            <a:off x="353559" y="3340225"/>
            <a:ext cx="2892801" cy="1303002"/>
          </a:xfrm>
        </p:spPr>
        <p:txBody>
          <a:bodyPr anchor="ctr"/>
          <a:lstStyle>
            <a:lvl1pPr>
              <a:defRPr sz="8100">
                <a:solidFill>
                  <a:srgbClr val="AA9C8F"/>
                </a:solidFill>
                <a:latin typeface="+mj-lt"/>
                <a:cs typeface="Georgia"/>
              </a:defRPr>
            </a:lvl1pPr>
          </a:lstStyle>
          <a:p>
            <a:pPr lvl="0"/>
            <a:r>
              <a:rPr lang="fr-FR" dirty="0" smtClean="0"/>
              <a:t>01</a:t>
            </a:r>
            <a:endParaRPr lang="fr-FR" dirty="0"/>
          </a:p>
        </p:txBody>
      </p:sp>
    </p:spTree>
    <p:extLst>
      <p:ext uri="{BB962C8B-B14F-4D97-AF65-F5344CB8AC3E}">
        <p14:creationId xmlns:p14="http://schemas.microsoft.com/office/powerpoint/2010/main" val="3374676055"/>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701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16618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63576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569832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3739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613"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00025"/>
            <a:ext cx="653891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5358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32955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84226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491228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533974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98117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4005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306917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7409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259946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66440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5643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613"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00025"/>
            <a:ext cx="653891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895655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564557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18472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07029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087175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165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51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5338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6669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69979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034807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59515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613"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00025"/>
            <a:ext cx="653891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62546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853355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42580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185511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40971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146645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51197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950730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35418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387393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025867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93166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6613" y="200025"/>
            <a:ext cx="222885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00025"/>
            <a:ext cx="653891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16662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336925" y="552450"/>
            <a:ext cx="6562725" cy="2590800"/>
          </a:xfrm>
          <a:custGeom>
            <a:avLst/>
            <a:gdLst>
              <a:gd name="T0" fmla="*/ 0 w 3816"/>
              <a:gd name="T1" fmla="*/ 2147483646 h 1632"/>
              <a:gd name="T2" fmla="*/ 2147483646 w 3816"/>
              <a:gd name="T3" fmla="*/ 0 h 1632"/>
              <a:gd name="T4" fmla="*/ 2147483646 w 3816"/>
              <a:gd name="T5" fmla="*/ 2147483646 h 1632"/>
              <a:gd name="T6" fmla="*/ 0 w 3816"/>
              <a:gd name="T7" fmla="*/ 2147483646 h 1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6" h="1632">
                <a:moveTo>
                  <a:pt x="0" y="1632"/>
                </a:moveTo>
                <a:lnTo>
                  <a:pt x="3816" y="0"/>
                </a:lnTo>
                <a:lnTo>
                  <a:pt x="3816" y="496"/>
                </a:lnTo>
                <a:lnTo>
                  <a:pt x="0" y="16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 name="Picture 5" descr="logo_tag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8988" y="6030913"/>
            <a:ext cx="2068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p:cNvSpPr>
            <a:spLocks noChangeArrowheads="1"/>
          </p:cNvSpPr>
          <p:nvPr/>
        </p:nvSpPr>
        <p:spPr bwMode="auto">
          <a:xfrm rot="5400000">
            <a:off x="7144" y="1146969"/>
            <a:ext cx="3313112" cy="3327400"/>
          </a:xfrm>
          <a:prstGeom prst="triangle">
            <a:avLst>
              <a:gd name="adj" fmla="val 60227"/>
            </a:avLst>
          </a:prstGeom>
          <a:blipFill dpi="0" rotWithShape="0">
            <a:blip r:embed="rId3" cstate="print"/>
            <a:srcRect/>
            <a:stretch>
              <a:fillRect r="-2919"/>
            </a:stretch>
          </a:blipFill>
          <a:ln w="9525">
            <a:noFill/>
            <a:miter lim="800000"/>
            <a:headEnd/>
            <a:tailEnd/>
          </a:ln>
          <a:effectLst/>
        </p:spPr>
        <p:txBody>
          <a:bodyPr wrap="none" anchor="ctr"/>
          <a:lstStyle/>
          <a:p>
            <a:pPr eaLnBrk="1" hangingPunct="1">
              <a:defRPr/>
            </a:pPr>
            <a:endParaRPr lang="en-US"/>
          </a:p>
        </p:txBody>
      </p:sp>
      <p:pic>
        <p:nvPicPr>
          <p:cNvPr id="7" name="Picture 5"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43" name="Rectangle 3"/>
          <p:cNvSpPr>
            <a:spLocks noGrp="1" noChangeArrowheads="1"/>
          </p:cNvSpPr>
          <p:nvPr>
            <p:ph type="ctrTitle"/>
          </p:nvPr>
        </p:nvSpPr>
        <p:spPr>
          <a:xfrm>
            <a:off x="3314727" y="3457575"/>
            <a:ext cx="6003925" cy="908050"/>
          </a:xfrm>
        </p:spPr>
        <p:txBody>
          <a:bodyPr tIns="0"/>
          <a:lstStyle>
            <a:lvl1pPr>
              <a:defRPr/>
            </a:lvl1pPr>
          </a:lstStyle>
          <a:p>
            <a:r>
              <a:rPr lang="en-US"/>
              <a:t>Click to edit Master title style</a:t>
            </a:r>
          </a:p>
        </p:txBody>
      </p:sp>
      <p:sp>
        <p:nvSpPr>
          <p:cNvPr id="522244" name="Rectangle 4"/>
          <p:cNvSpPr>
            <a:spLocks noGrp="1" noChangeArrowheads="1"/>
          </p:cNvSpPr>
          <p:nvPr>
            <p:ph type="subTitle" idx="1"/>
          </p:nvPr>
        </p:nvSpPr>
        <p:spPr>
          <a:xfrm>
            <a:off x="3317902" y="4354563"/>
            <a:ext cx="6003925" cy="1019175"/>
          </a:xfrm>
        </p:spPr>
        <p:txBody>
          <a:bodyPr/>
          <a:lstStyle>
            <a:lvl1pPr marL="0" indent="0">
              <a:lnSpc>
                <a:spcPct val="85000"/>
              </a:lnSpc>
              <a:buFont typeface="Arial" pitchFamily="34" charset="0"/>
              <a:buNone/>
              <a:defRPr sz="2000"/>
            </a:lvl1pPr>
          </a:lstStyle>
          <a:p>
            <a:r>
              <a:rPr lang="en-US"/>
              <a:t>Click to edit Master subtitle style</a:t>
            </a:r>
          </a:p>
        </p:txBody>
      </p:sp>
    </p:spTree>
    <p:extLst>
      <p:ext uri="{BB962C8B-B14F-4D97-AF65-F5344CB8AC3E}">
        <p14:creationId xmlns:p14="http://schemas.microsoft.com/office/powerpoint/2010/main" val="302233232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161143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5278728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5065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892416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783706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073572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5338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98451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854809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21458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33129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27" y="200025"/>
            <a:ext cx="8918575" cy="863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3713" y="1412880"/>
            <a:ext cx="8920162" cy="4519613"/>
          </a:xfrm>
        </p:spPr>
        <p:txBody>
          <a:bodyPr/>
          <a:lstStyle/>
          <a:p>
            <a:pPr lvl="0"/>
            <a:endParaRPr lang="en-US" noProof="0" smtClean="0"/>
          </a:p>
        </p:txBody>
      </p:sp>
    </p:spTree>
    <p:extLst>
      <p:ext uri="{BB962C8B-B14F-4D97-AF65-F5344CB8AC3E}">
        <p14:creationId xmlns:p14="http://schemas.microsoft.com/office/powerpoint/2010/main" val="45027496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27" y="200025"/>
            <a:ext cx="891857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717" y="1412880"/>
            <a:ext cx="438308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752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667641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27" y="200025"/>
            <a:ext cx="891857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3717" y="1412880"/>
            <a:ext cx="4383087" cy="451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412925"/>
            <a:ext cx="4384675" cy="218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748088"/>
            <a:ext cx="4384675"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24976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336925" y="552450"/>
            <a:ext cx="6562725" cy="2590800"/>
          </a:xfrm>
          <a:custGeom>
            <a:avLst/>
            <a:gdLst>
              <a:gd name="T0" fmla="*/ 0 w 3816"/>
              <a:gd name="T1" fmla="*/ 2147483646 h 1632"/>
              <a:gd name="T2" fmla="*/ 2147483646 w 3816"/>
              <a:gd name="T3" fmla="*/ 0 h 1632"/>
              <a:gd name="T4" fmla="*/ 2147483646 w 3816"/>
              <a:gd name="T5" fmla="*/ 2147483646 h 1632"/>
              <a:gd name="T6" fmla="*/ 0 w 3816"/>
              <a:gd name="T7" fmla="*/ 2147483646 h 1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6" h="1632">
                <a:moveTo>
                  <a:pt x="0" y="1632"/>
                </a:moveTo>
                <a:lnTo>
                  <a:pt x="3816" y="0"/>
                </a:lnTo>
                <a:lnTo>
                  <a:pt x="3816" y="496"/>
                </a:lnTo>
                <a:lnTo>
                  <a:pt x="0" y="163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 name="Picture 5" descr="logo_tag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8988" y="6030913"/>
            <a:ext cx="2068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p:cNvSpPr>
            <a:spLocks noChangeArrowheads="1"/>
          </p:cNvSpPr>
          <p:nvPr/>
        </p:nvSpPr>
        <p:spPr bwMode="auto">
          <a:xfrm rot="5400000">
            <a:off x="7144" y="1146969"/>
            <a:ext cx="3313112" cy="3327400"/>
          </a:xfrm>
          <a:prstGeom prst="triangle">
            <a:avLst>
              <a:gd name="adj" fmla="val 60227"/>
            </a:avLst>
          </a:prstGeom>
          <a:blipFill dpi="0" rotWithShape="0">
            <a:blip r:embed="rId3" cstate="print"/>
            <a:srcRect/>
            <a:stretch>
              <a:fillRect r="-2919"/>
            </a:stretch>
          </a:blipFill>
          <a:ln w="9525">
            <a:noFill/>
            <a:miter lim="800000"/>
            <a:headEnd/>
            <a:tailEnd/>
          </a:ln>
          <a:effectLst/>
        </p:spPr>
        <p:txBody>
          <a:bodyPr wrap="none" anchor="ctr"/>
          <a:lstStyle/>
          <a:p>
            <a:pPr eaLnBrk="1" hangingPunct="1">
              <a:defRPr/>
            </a:pPr>
            <a:endParaRPr lang="en-US"/>
          </a:p>
        </p:txBody>
      </p:sp>
      <p:sp>
        <p:nvSpPr>
          <p:cNvPr id="525315" name="Rectangle 3"/>
          <p:cNvSpPr>
            <a:spLocks noGrp="1" noChangeArrowheads="1"/>
          </p:cNvSpPr>
          <p:nvPr>
            <p:ph type="ctrTitle"/>
          </p:nvPr>
        </p:nvSpPr>
        <p:spPr>
          <a:xfrm>
            <a:off x="3314727" y="3457575"/>
            <a:ext cx="6003925" cy="908050"/>
          </a:xfrm>
        </p:spPr>
        <p:txBody>
          <a:bodyPr tIns="0"/>
          <a:lstStyle>
            <a:lvl1pPr>
              <a:defRPr/>
            </a:lvl1pPr>
          </a:lstStyle>
          <a:p>
            <a:r>
              <a:rPr lang="en-US"/>
              <a:t>Click to edit Master title style</a:t>
            </a:r>
          </a:p>
        </p:txBody>
      </p:sp>
      <p:sp>
        <p:nvSpPr>
          <p:cNvPr id="525316" name="Rectangle 4"/>
          <p:cNvSpPr>
            <a:spLocks noGrp="1" noChangeArrowheads="1"/>
          </p:cNvSpPr>
          <p:nvPr>
            <p:ph type="subTitle" idx="1"/>
          </p:nvPr>
        </p:nvSpPr>
        <p:spPr>
          <a:xfrm>
            <a:off x="3317902" y="4354563"/>
            <a:ext cx="6003925" cy="1019175"/>
          </a:xfrm>
        </p:spPr>
        <p:txBody>
          <a:bodyPr/>
          <a:lstStyle>
            <a:lvl1pPr marL="0" indent="0">
              <a:lnSpc>
                <a:spcPct val="85000"/>
              </a:lnSpc>
              <a:buFont typeface="Arial" pitchFamily="34" charset="0"/>
              <a:buNone/>
              <a:defRPr sz="2000"/>
            </a:lvl1pPr>
          </a:lstStyle>
          <a:p>
            <a:r>
              <a:rPr lang="en-US"/>
              <a:t>Click to edit Master subtitle style</a:t>
            </a:r>
          </a:p>
        </p:txBody>
      </p:sp>
    </p:spTree>
    <p:extLst>
      <p:ext uri="{BB962C8B-B14F-4D97-AF65-F5344CB8AC3E}">
        <p14:creationId xmlns:p14="http://schemas.microsoft.com/office/powerpoint/2010/main" val="423662201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1237E7E7-D1FF-4F1C-9982-ECCD45A5674E}"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9AC79E86-B676-4D44-96C5-CE64B2637778}" type="datetime4">
              <a:rPr lang="en-US"/>
              <a:pPr>
                <a:defRPr/>
              </a:pPr>
              <a:t>December 2, 2016</a:t>
            </a:fld>
            <a:endParaRPr lang="en-US"/>
          </a:p>
        </p:txBody>
      </p:sp>
    </p:spTree>
    <p:extLst>
      <p:ext uri="{BB962C8B-B14F-4D97-AF65-F5344CB8AC3E}">
        <p14:creationId xmlns:p14="http://schemas.microsoft.com/office/powerpoint/2010/main" val="107125981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B510C0A0-A36F-4A65-8380-3936777946CE}"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8DAE81E0-5255-4E3A-A183-BEC0B08F07F2}" type="datetime4">
              <a:rPr lang="en-US"/>
              <a:pPr>
                <a:defRPr/>
              </a:pPr>
              <a:t>December 2, 2016</a:t>
            </a:fld>
            <a:endParaRPr lang="en-US"/>
          </a:p>
        </p:txBody>
      </p:sp>
    </p:spTree>
    <p:extLst>
      <p:ext uri="{BB962C8B-B14F-4D97-AF65-F5344CB8AC3E}">
        <p14:creationId xmlns:p14="http://schemas.microsoft.com/office/powerpoint/2010/main" val="13994190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FA0E2E97-860B-4A95-87BB-434FC23F0571}"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7CC275CC-87C7-4C33-B1A1-93C8714CC7F1}" type="datetime4">
              <a:rPr lang="en-US"/>
              <a:pPr>
                <a:defRPr/>
              </a:pPr>
              <a:t>December 2, 2016</a:t>
            </a:fld>
            <a:endParaRPr lang="en-US"/>
          </a:p>
        </p:txBody>
      </p:sp>
    </p:spTree>
    <p:extLst>
      <p:ext uri="{BB962C8B-B14F-4D97-AF65-F5344CB8AC3E}">
        <p14:creationId xmlns:p14="http://schemas.microsoft.com/office/powerpoint/2010/main" val="420609871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9"/>
          <p:cNvSpPr>
            <a:spLocks noGrp="1" noChangeArrowheads="1"/>
          </p:cNvSpPr>
          <p:nvPr>
            <p:ph type="sldNum" sz="quarter" idx="11"/>
          </p:nvPr>
        </p:nvSpPr>
        <p:spPr/>
        <p:txBody>
          <a:bodyPr/>
          <a:lstStyle>
            <a:lvl1pPr>
              <a:defRPr/>
            </a:lvl1pPr>
          </a:lstStyle>
          <a:p>
            <a:pPr>
              <a:defRPr/>
            </a:pPr>
            <a:r>
              <a:rPr lang="en-US"/>
              <a:t>Page </a:t>
            </a:r>
            <a:fld id="{25A2906D-0BDF-4309-BB5D-DC8D5C21857E}" type="slidenum">
              <a:rPr lang="en-US"/>
              <a:pPr>
                <a:defRPr/>
              </a:pPr>
              <a:t>‹#›</a:t>
            </a:fld>
            <a:endParaRPr lang="en-US"/>
          </a:p>
        </p:txBody>
      </p:sp>
      <p:sp>
        <p:nvSpPr>
          <p:cNvPr id="9" name="Rectangle 10"/>
          <p:cNvSpPr>
            <a:spLocks noGrp="1" noChangeArrowheads="1"/>
          </p:cNvSpPr>
          <p:nvPr>
            <p:ph type="dt" sz="half" idx="12"/>
          </p:nvPr>
        </p:nvSpPr>
        <p:spPr/>
        <p:txBody>
          <a:bodyPr/>
          <a:lstStyle>
            <a:lvl1pPr>
              <a:defRPr/>
            </a:lvl1pPr>
          </a:lstStyle>
          <a:p>
            <a:pPr>
              <a:defRPr/>
            </a:pPr>
            <a:fld id="{C9B09176-813A-4ED1-AE49-BBCCAE9CAC7D}" type="datetime4">
              <a:rPr lang="en-US"/>
              <a:pPr>
                <a:defRPr/>
              </a:pPr>
              <a:t>December 2, 2016</a:t>
            </a:fld>
            <a:endParaRPr lang="en-US"/>
          </a:p>
        </p:txBody>
      </p:sp>
    </p:spTree>
    <p:extLst>
      <p:ext uri="{BB962C8B-B14F-4D97-AF65-F5344CB8AC3E}">
        <p14:creationId xmlns:p14="http://schemas.microsoft.com/office/powerpoint/2010/main" val="379473478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9"/>
          <p:cNvSpPr>
            <a:spLocks noGrp="1" noChangeArrowheads="1"/>
          </p:cNvSpPr>
          <p:nvPr>
            <p:ph type="sldNum" sz="quarter" idx="11"/>
          </p:nvPr>
        </p:nvSpPr>
        <p:spPr/>
        <p:txBody>
          <a:bodyPr/>
          <a:lstStyle>
            <a:lvl1pPr>
              <a:defRPr/>
            </a:lvl1pPr>
          </a:lstStyle>
          <a:p>
            <a:pPr>
              <a:defRPr/>
            </a:pPr>
            <a:r>
              <a:rPr lang="en-US"/>
              <a:t>Page </a:t>
            </a:r>
            <a:fld id="{B6468F69-22C5-47E7-98D1-D7699912BF56}" type="slidenum">
              <a:rPr lang="en-US"/>
              <a:pPr>
                <a:defRPr/>
              </a:pPr>
              <a:t>‹#›</a:t>
            </a:fld>
            <a:endParaRPr lang="en-US"/>
          </a:p>
        </p:txBody>
      </p:sp>
      <p:sp>
        <p:nvSpPr>
          <p:cNvPr id="5" name="Rectangle 10"/>
          <p:cNvSpPr>
            <a:spLocks noGrp="1" noChangeArrowheads="1"/>
          </p:cNvSpPr>
          <p:nvPr>
            <p:ph type="dt" sz="half" idx="12"/>
          </p:nvPr>
        </p:nvSpPr>
        <p:spPr/>
        <p:txBody>
          <a:bodyPr/>
          <a:lstStyle>
            <a:lvl1pPr>
              <a:defRPr/>
            </a:lvl1pPr>
          </a:lstStyle>
          <a:p>
            <a:pPr>
              <a:defRPr/>
            </a:pPr>
            <a:fld id="{1499ABD0-4203-4CDE-A320-E6DDE6F1F63F}" type="datetime4">
              <a:rPr lang="en-US"/>
              <a:pPr>
                <a:defRPr/>
              </a:pPr>
              <a:t>December 2, 2016</a:t>
            </a:fld>
            <a:endParaRPr lang="en-US"/>
          </a:p>
        </p:txBody>
      </p:sp>
    </p:spTree>
    <p:extLst>
      <p:ext uri="{BB962C8B-B14F-4D97-AF65-F5344CB8AC3E}">
        <p14:creationId xmlns:p14="http://schemas.microsoft.com/office/powerpoint/2010/main" val="52729785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9"/>
          <p:cNvSpPr>
            <a:spLocks noGrp="1" noChangeArrowheads="1"/>
          </p:cNvSpPr>
          <p:nvPr>
            <p:ph type="sldNum" sz="quarter" idx="11"/>
          </p:nvPr>
        </p:nvSpPr>
        <p:spPr/>
        <p:txBody>
          <a:bodyPr/>
          <a:lstStyle>
            <a:lvl1pPr>
              <a:defRPr/>
            </a:lvl1pPr>
          </a:lstStyle>
          <a:p>
            <a:pPr>
              <a:defRPr/>
            </a:pPr>
            <a:r>
              <a:rPr lang="en-US"/>
              <a:t>Page </a:t>
            </a:r>
            <a:fld id="{AD5ADBF8-C1B5-4322-9D18-257EC06590CC}" type="slidenum">
              <a:rPr lang="en-US"/>
              <a:pPr>
                <a:defRPr/>
              </a:pPr>
              <a:t>‹#›</a:t>
            </a:fld>
            <a:endParaRPr lang="en-US"/>
          </a:p>
        </p:txBody>
      </p:sp>
      <p:sp>
        <p:nvSpPr>
          <p:cNvPr id="4" name="Rectangle 10"/>
          <p:cNvSpPr>
            <a:spLocks noGrp="1" noChangeArrowheads="1"/>
          </p:cNvSpPr>
          <p:nvPr>
            <p:ph type="dt" sz="half" idx="12"/>
          </p:nvPr>
        </p:nvSpPr>
        <p:spPr/>
        <p:txBody>
          <a:bodyPr/>
          <a:lstStyle>
            <a:lvl1pPr>
              <a:defRPr/>
            </a:lvl1pPr>
          </a:lstStyle>
          <a:p>
            <a:pPr>
              <a:defRPr/>
            </a:pPr>
            <a:fld id="{DFB90A22-BA3C-4F9D-A1A8-74E57334D590}" type="datetime4">
              <a:rPr lang="en-US"/>
              <a:pPr>
                <a:defRPr/>
              </a:pPr>
              <a:t>December 2, 2016</a:t>
            </a:fld>
            <a:endParaRPr lang="en-US"/>
          </a:p>
        </p:txBody>
      </p:sp>
    </p:spTree>
    <p:extLst>
      <p:ext uri="{BB962C8B-B14F-4D97-AF65-F5344CB8AC3E}">
        <p14:creationId xmlns:p14="http://schemas.microsoft.com/office/powerpoint/2010/main" val="314402346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961F2D3D-91FA-4C9E-B9ED-3F521C90386E}"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8B386720-C321-49A4-8C4C-09B2C48F1208}" type="datetime4">
              <a:rPr lang="en-US"/>
              <a:pPr>
                <a:defRPr/>
              </a:pPr>
              <a:t>December 2, 2016</a:t>
            </a:fld>
            <a:endParaRPr lang="en-US"/>
          </a:p>
        </p:txBody>
      </p:sp>
    </p:spTree>
    <p:extLst>
      <p:ext uri="{BB962C8B-B14F-4D97-AF65-F5344CB8AC3E}">
        <p14:creationId xmlns:p14="http://schemas.microsoft.com/office/powerpoint/2010/main" val="423883334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47E32429-C1A0-4B1B-A765-87D02E78F5F2}"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1483E145-D8CC-4778-A87B-6C0D04B3521C}" type="datetime4">
              <a:rPr lang="en-US"/>
              <a:pPr>
                <a:defRPr/>
              </a:pPr>
              <a:t>December 2, 2016</a:t>
            </a:fld>
            <a:endParaRPr lang="en-US"/>
          </a:p>
        </p:txBody>
      </p:sp>
    </p:spTree>
    <p:extLst>
      <p:ext uri="{BB962C8B-B14F-4D97-AF65-F5344CB8AC3E}">
        <p14:creationId xmlns:p14="http://schemas.microsoft.com/office/powerpoint/2010/main" val="6042529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635388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DA4B75CA-124F-4F76-86DA-A2A10A5294EB}"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EE143323-ACA3-4F79-A772-1512003CE83D}" type="datetime4">
              <a:rPr lang="en-US"/>
              <a:pPr>
                <a:defRPr/>
              </a:pPr>
              <a:t>December 2, 2016</a:t>
            </a:fld>
            <a:endParaRPr lang="en-US"/>
          </a:p>
        </p:txBody>
      </p:sp>
    </p:spTree>
    <p:extLst>
      <p:ext uri="{BB962C8B-B14F-4D97-AF65-F5344CB8AC3E}">
        <p14:creationId xmlns:p14="http://schemas.microsoft.com/office/powerpoint/2010/main" val="390818166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200075"/>
            <a:ext cx="222885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3720" y="200075"/>
            <a:ext cx="653891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91471FB6-CA1F-4E8A-9743-114124DC19BD}"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5ED7F73D-8ED3-43D6-B0B3-B6A615AC3FFD}" type="datetime4">
              <a:rPr lang="en-US"/>
              <a:pPr>
                <a:defRPr/>
              </a:pPr>
              <a:t>December 2, 2016</a:t>
            </a:fld>
            <a:endParaRPr lang="en-US"/>
          </a:p>
        </p:txBody>
      </p:sp>
    </p:spTree>
    <p:extLst>
      <p:ext uri="{BB962C8B-B14F-4D97-AF65-F5344CB8AC3E}">
        <p14:creationId xmlns:p14="http://schemas.microsoft.com/office/powerpoint/2010/main" val="194829154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7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639FC096-5FB3-4619-B786-0119ADB93451}"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A07E3FD8-4CEA-46E7-9F4D-565409F1A29B}" type="datetime4">
              <a:rPr lang="en-US"/>
              <a:pPr>
                <a:defRPr/>
              </a:pPr>
              <a:t>December 2, 2016</a:t>
            </a:fld>
            <a:endParaRPr lang="en-US"/>
          </a:p>
        </p:txBody>
      </p:sp>
    </p:spTree>
    <p:extLst>
      <p:ext uri="{BB962C8B-B14F-4D97-AF65-F5344CB8AC3E}">
        <p14:creationId xmlns:p14="http://schemas.microsoft.com/office/powerpoint/2010/main" val="400830311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8164B0FC-4A37-409D-8415-0C1E3AF755AA}"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35EFE41A-076E-43EF-B69C-5945ABD172FB}" type="datetime4">
              <a:rPr lang="en-US"/>
              <a:pPr>
                <a:defRPr/>
              </a:pPr>
              <a:t>December 2, 2016</a:t>
            </a:fld>
            <a:endParaRPr lang="en-US"/>
          </a:p>
        </p:txBody>
      </p:sp>
    </p:spTree>
    <p:extLst>
      <p:ext uri="{BB962C8B-B14F-4D97-AF65-F5344CB8AC3E}">
        <p14:creationId xmlns:p14="http://schemas.microsoft.com/office/powerpoint/2010/main" val="125798720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5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5" name="Rectangle 9"/>
          <p:cNvSpPr>
            <a:spLocks noGrp="1" noChangeArrowheads="1"/>
          </p:cNvSpPr>
          <p:nvPr>
            <p:ph type="sldNum" sz="quarter" idx="11"/>
          </p:nvPr>
        </p:nvSpPr>
        <p:spPr/>
        <p:txBody>
          <a:bodyPr/>
          <a:lstStyle>
            <a:lvl1pPr>
              <a:defRPr/>
            </a:lvl1pPr>
          </a:lstStyle>
          <a:p>
            <a:pPr>
              <a:defRPr/>
            </a:pPr>
            <a:r>
              <a:rPr lang="en-US"/>
              <a:t>Page </a:t>
            </a:r>
            <a:fld id="{B1F489FE-1B14-4367-A136-BBBE206D8D44}" type="slidenum">
              <a:rPr lang="en-US"/>
              <a:pPr>
                <a:defRPr/>
              </a:pPr>
              <a:t>‹#›</a:t>
            </a:fld>
            <a:endParaRPr lang="en-US"/>
          </a:p>
        </p:txBody>
      </p:sp>
      <p:sp>
        <p:nvSpPr>
          <p:cNvPr id="6" name="Rectangle 10"/>
          <p:cNvSpPr>
            <a:spLocks noGrp="1" noChangeArrowheads="1"/>
          </p:cNvSpPr>
          <p:nvPr>
            <p:ph type="dt" sz="half" idx="12"/>
          </p:nvPr>
        </p:nvSpPr>
        <p:spPr/>
        <p:txBody>
          <a:bodyPr/>
          <a:lstStyle>
            <a:lvl1pPr>
              <a:defRPr/>
            </a:lvl1pPr>
          </a:lstStyle>
          <a:p>
            <a:pPr>
              <a:defRPr/>
            </a:pPr>
            <a:fld id="{9514888F-712C-4CB4-B4E6-7B040E67D7B1}" type="datetime4">
              <a:rPr lang="en-US"/>
              <a:pPr>
                <a:defRPr/>
              </a:pPr>
              <a:t>December 2, 2016</a:t>
            </a:fld>
            <a:endParaRPr lang="en-US"/>
          </a:p>
        </p:txBody>
      </p:sp>
    </p:spTree>
    <p:extLst>
      <p:ext uri="{BB962C8B-B14F-4D97-AF65-F5344CB8AC3E}">
        <p14:creationId xmlns:p14="http://schemas.microsoft.com/office/powerpoint/2010/main" val="14121059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3717" y="1412880"/>
            <a:ext cx="4383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12880"/>
            <a:ext cx="4384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7F886804-1BE6-4E00-A32F-E03A508F9E04}"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4123874D-C5EC-4633-A5FF-B2B873082775}" type="datetime4">
              <a:rPr lang="en-US"/>
              <a:pPr>
                <a:defRPr/>
              </a:pPr>
              <a:t>December 2, 2016</a:t>
            </a:fld>
            <a:endParaRPr lang="en-US"/>
          </a:p>
        </p:txBody>
      </p:sp>
    </p:spTree>
    <p:extLst>
      <p:ext uri="{BB962C8B-B14F-4D97-AF65-F5344CB8AC3E}">
        <p14:creationId xmlns:p14="http://schemas.microsoft.com/office/powerpoint/2010/main" val="162560618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8" name="Rectangle 9"/>
          <p:cNvSpPr>
            <a:spLocks noGrp="1" noChangeArrowheads="1"/>
          </p:cNvSpPr>
          <p:nvPr>
            <p:ph type="sldNum" sz="quarter" idx="11"/>
          </p:nvPr>
        </p:nvSpPr>
        <p:spPr/>
        <p:txBody>
          <a:bodyPr/>
          <a:lstStyle>
            <a:lvl1pPr>
              <a:defRPr/>
            </a:lvl1pPr>
          </a:lstStyle>
          <a:p>
            <a:pPr>
              <a:defRPr/>
            </a:pPr>
            <a:r>
              <a:rPr lang="en-US"/>
              <a:t>Page </a:t>
            </a:r>
            <a:fld id="{E180C0FF-422E-41A8-A855-86475B1602AF}" type="slidenum">
              <a:rPr lang="en-US"/>
              <a:pPr>
                <a:defRPr/>
              </a:pPr>
              <a:t>‹#›</a:t>
            </a:fld>
            <a:endParaRPr lang="en-US"/>
          </a:p>
        </p:txBody>
      </p:sp>
      <p:sp>
        <p:nvSpPr>
          <p:cNvPr id="9" name="Rectangle 10"/>
          <p:cNvSpPr>
            <a:spLocks noGrp="1" noChangeArrowheads="1"/>
          </p:cNvSpPr>
          <p:nvPr>
            <p:ph type="dt" sz="half" idx="12"/>
          </p:nvPr>
        </p:nvSpPr>
        <p:spPr/>
        <p:txBody>
          <a:bodyPr/>
          <a:lstStyle>
            <a:lvl1pPr>
              <a:defRPr/>
            </a:lvl1pPr>
          </a:lstStyle>
          <a:p>
            <a:pPr>
              <a:defRPr/>
            </a:pPr>
            <a:fld id="{2CE45D71-14F0-4D0C-9934-E2C4B11F051F}" type="datetime4">
              <a:rPr lang="en-US"/>
              <a:pPr>
                <a:defRPr/>
              </a:pPr>
              <a:t>December 2, 2016</a:t>
            </a:fld>
            <a:endParaRPr lang="en-US"/>
          </a:p>
        </p:txBody>
      </p:sp>
    </p:spTree>
    <p:extLst>
      <p:ext uri="{BB962C8B-B14F-4D97-AF65-F5344CB8AC3E}">
        <p14:creationId xmlns:p14="http://schemas.microsoft.com/office/powerpoint/2010/main" val="371631492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4" name="Rectangle 9"/>
          <p:cNvSpPr>
            <a:spLocks noGrp="1" noChangeArrowheads="1"/>
          </p:cNvSpPr>
          <p:nvPr>
            <p:ph type="sldNum" sz="quarter" idx="11"/>
          </p:nvPr>
        </p:nvSpPr>
        <p:spPr/>
        <p:txBody>
          <a:bodyPr/>
          <a:lstStyle>
            <a:lvl1pPr>
              <a:defRPr/>
            </a:lvl1pPr>
          </a:lstStyle>
          <a:p>
            <a:pPr>
              <a:defRPr/>
            </a:pPr>
            <a:r>
              <a:rPr lang="en-US"/>
              <a:t>Page </a:t>
            </a:r>
            <a:fld id="{78BC729F-FD6B-4E79-8BC2-326A176DDF4A}" type="slidenum">
              <a:rPr lang="en-US"/>
              <a:pPr>
                <a:defRPr/>
              </a:pPr>
              <a:t>‹#›</a:t>
            </a:fld>
            <a:endParaRPr lang="en-US"/>
          </a:p>
        </p:txBody>
      </p:sp>
      <p:sp>
        <p:nvSpPr>
          <p:cNvPr id="5" name="Rectangle 10"/>
          <p:cNvSpPr>
            <a:spLocks noGrp="1" noChangeArrowheads="1"/>
          </p:cNvSpPr>
          <p:nvPr>
            <p:ph type="dt" sz="half" idx="12"/>
          </p:nvPr>
        </p:nvSpPr>
        <p:spPr/>
        <p:txBody>
          <a:bodyPr/>
          <a:lstStyle>
            <a:lvl1pPr>
              <a:defRPr/>
            </a:lvl1pPr>
          </a:lstStyle>
          <a:p>
            <a:pPr>
              <a:defRPr/>
            </a:pPr>
            <a:fld id="{E2BD1C0C-3F5A-4147-8E63-562C959E6717}" type="datetime4">
              <a:rPr lang="en-US"/>
              <a:pPr>
                <a:defRPr/>
              </a:pPr>
              <a:t>December 2, 2016</a:t>
            </a:fld>
            <a:endParaRPr lang="en-US"/>
          </a:p>
        </p:txBody>
      </p:sp>
    </p:spTree>
    <p:extLst>
      <p:ext uri="{BB962C8B-B14F-4D97-AF65-F5344CB8AC3E}">
        <p14:creationId xmlns:p14="http://schemas.microsoft.com/office/powerpoint/2010/main" val="358071874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3" name="Rectangle 9"/>
          <p:cNvSpPr>
            <a:spLocks noGrp="1" noChangeArrowheads="1"/>
          </p:cNvSpPr>
          <p:nvPr>
            <p:ph type="sldNum" sz="quarter" idx="11"/>
          </p:nvPr>
        </p:nvSpPr>
        <p:spPr/>
        <p:txBody>
          <a:bodyPr/>
          <a:lstStyle>
            <a:lvl1pPr>
              <a:defRPr/>
            </a:lvl1pPr>
          </a:lstStyle>
          <a:p>
            <a:pPr>
              <a:defRPr/>
            </a:pPr>
            <a:r>
              <a:rPr lang="en-US"/>
              <a:t>Page </a:t>
            </a:r>
            <a:fld id="{242489CF-E8E3-4040-91EB-A5730956B221}" type="slidenum">
              <a:rPr lang="en-US"/>
              <a:pPr>
                <a:defRPr/>
              </a:pPr>
              <a:t>‹#›</a:t>
            </a:fld>
            <a:endParaRPr lang="en-US"/>
          </a:p>
        </p:txBody>
      </p:sp>
      <p:sp>
        <p:nvSpPr>
          <p:cNvPr id="4" name="Rectangle 10"/>
          <p:cNvSpPr>
            <a:spLocks noGrp="1" noChangeArrowheads="1"/>
          </p:cNvSpPr>
          <p:nvPr>
            <p:ph type="dt" sz="half" idx="12"/>
          </p:nvPr>
        </p:nvSpPr>
        <p:spPr/>
        <p:txBody>
          <a:bodyPr/>
          <a:lstStyle>
            <a:lvl1pPr>
              <a:defRPr/>
            </a:lvl1pPr>
          </a:lstStyle>
          <a:p>
            <a:pPr>
              <a:defRPr/>
            </a:pPr>
            <a:fld id="{C02B6769-9A42-4497-9421-E9BBB651A498}" type="datetime4">
              <a:rPr lang="en-US"/>
              <a:pPr>
                <a:defRPr/>
              </a:pPr>
              <a:t>December 2, 2016</a:t>
            </a:fld>
            <a:endParaRPr lang="en-US"/>
          </a:p>
        </p:txBody>
      </p:sp>
    </p:spTree>
    <p:extLst>
      <p:ext uri="{BB962C8B-B14F-4D97-AF65-F5344CB8AC3E}">
        <p14:creationId xmlns:p14="http://schemas.microsoft.com/office/powerpoint/2010/main" val="134556195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10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t>2009 Tax training for new tax staff</a:t>
            </a:r>
          </a:p>
        </p:txBody>
      </p:sp>
      <p:sp>
        <p:nvSpPr>
          <p:cNvPr id="6" name="Rectangle 9"/>
          <p:cNvSpPr>
            <a:spLocks noGrp="1" noChangeArrowheads="1"/>
          </p:cNvSpPr>
          <p:nvPr>
            <p:ph type="sldNum" sz="quarter" idx="11"/>
          </p:nvPr>
        </p:nvSpPr>
        <p:spPr/>
        <p:txBody>
          <a:bodyPr/>
          <a:lstStyle>
            <a:lvl1pPr>
              <a:defRPr/>
            </a:lvl1pPr>
          </a:lstStyle>
          <a:p>
            <a:pPr>
              <a:defRPr/>
            </a:pPr>
            <a:r>
              <a:rPr lang="en-US"/>
              <a:t>Page </a:t>
            </a:r>
            <a:fld id="{5EB16271-7515-4116-BEC1-B9D519E5F3B0}" type="slidenum">
              <a:rPr lang="en-US"/>
              <a:pPr>
                <a:defRPr/>
              </a:pPr>
              <a:t>‹#›</a:t>
            </a:fld>
            <a:endParaRPr lang="en-US"/>
          </a:p>
        </p:txBody>
      </p:sp>
      <p:sp>
        <p:nvSpPr>
          <p:cNvPr id="7" name="Rectangle 10"/>
          <p:cNvSpPr>
            <a:spLocks noGrp="1" noChangeArrowheads="1"/>
          </p:cNvSpPr>
          <p:nvPr>
            <p:ph type="dt" sz="half" idx="12"/>
          </p:nvPr>
        </p:nvSpPr>
        <p:spPr/>
        <p:txBody>
          <a:bodyPr/>
          <a:lstStyle>
            <a:lvl1pPr>
              <a:defRPr/>
            </a:lvl1pPr>
          </a:lstStyle>
          <a:p>
            <a:pPr>
              <a:defRPr/>
            </a:pPr>
            <a:fld id="{ED43AF2F-0AB7-4C8A-B8F9-87CB46EB7CEC}" type="datetime4">
              <a:rPr lang="en-US"/>
              <a:pPr>
                <a:defRPr/>
              </a:pPr>
              <a:t>December 2, 2016</a:t>
            </a:fld>
            <a:endParaRPr lang="en-US"/>
          </a:p>
        </p:txBody>
      </p:sp>
    </p:spTree>
    <p:extLst>
      <p:ext uri="{BB962C8B-B14F-4D97-AF65-F5344CB8AC3E}">
        <p14:creationId xmlns:p14="http://schemas.microsoft.com/office/powerpoint/2010/main" val="18464585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8.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9.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0.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8.pn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image" Target="../media/image9.png"/><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10.jpe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3.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4.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image" Target="../media/image12.jpeg"/><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theme" Target="../theme/theme25.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a:t>
            </a:r>
          </a:p>
        </p:txBody>
      </p:sp>
      <p:sp>
        <p:nvSpPr>
          <p:cNvPr id="1028" name="Line 7"/>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Line 9"/>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2"/>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25"/>
          <p:cNvSpPr>
            <a:spLocks noChangeArrowheads="1"/>
          </p:cNvSpPr>
          <p:nvPr/>
        </p:nvSpPr>
        <p:spPr bwMode="auto">
          <a:xfrm>
            <a:off x="492125" y="6419850"/>
            <a:ext cx="13970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0" smtClean="0">
                <a:cs typeface="Arial" pitchFamily="34" charset="0"/>
              </a:rPr>
              <a:t>XX Month 200X</a:t>
            </a:r>
          </a:p>
        </p:txBody>
      </p:sp>
      <p:sp>
        <p:nvSpPr>
          <p:cNvPr id="1033" name="Rectangle 26"/>
          <p:cNvSpPr>
            <a:spLocks noChangeArrowheads="1"/>
          </p:cNvSpPr>
          <p:nvPr/>
        </p:nvSpPr>
        <p:spPr bwMode="auto">
          <a:xfrm>
            <a:off x="3009900" y="6419850"/>
            <a:ext cx="2228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1100" smtClean="0">
                <a:cs typeface="Arial" pitchFamily="34" charset="0"/>
              </a:rPr>
              <a:t>Presentation title</a:t>
            </a:r>
          </a:p>
        </p:txBody>
      </p:sp>
      <p:sp>
        <p:nvSpPr>
          <p:cNvPr id="1034" name="Rectangle 27"/>
          <p:cNvSpPr>
            <a:spLocks noChangeArrowheads="1"/>
          </p:cNvSpPr>
          <p:nvPr/>
        </p:nvSpPr>
        <p:spPr bwMode="auto">
          <a:xfrm>
            <a:off x="2092325" y="6419850"/>
            <a:ext cx="7191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smtClean="0">
                <a:cs typeface="Arial" panose="020B0604020202020204" pitchFamily="34" charset="0"/>
              </a:rPr>
              <a:t>Page </a:t>
            </a:r>
            <a:fld id="{15058EF6-1A53-4AA5-9394-2BE23651A391}" type="slidenum">
              <a:rPr lang="en-US" altLang="en-US" sz="1100" smtClean="0">
                <a:cs typeface="Arial" panose="020B0604020202020204" pitchFamily="34" charset="0"/>
              </a:rPr>
              <a:pPr eaLnBrk="1" hangingPunct="1">
                <a:defRPr/>
              </a:pPr>
              <a:t>‹#›</a:t>
            </a:fld>
            <a:endParaRPr lang="en-US" altLang="en-US" sz="1100" smtClean="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503449" r:id="rId1"/>
    <p:sldLayoutId id="2147503450" r:id="rId2"/>
    <p:sldLayoutId id="2147503451" r:id="rId3"/>
    <p:sldLayoutId id="2147503452" r:id="rId4"/>
    <p:sldLayoutId id="2147503453" r:id="rId5"/>
    <p:sldLayoutId id="2147503454" r:id="rId6"/>
    <p:sldLayoutId id="2147503455" r:id="rId7"/>
    <p:sldLayoutId id="2147503456" r:id="rId8"/>
    <p:sldLayoutId id="2147503457" r:id="rId9"/>
    <p:sldLayoutId id="2147503458" r:id="rId10"/>
    <p:sldLayoutId id="2147503459"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chemeClr val="tx1"/>
          </a:solidFill>
          <a:latin typeface="+mj-lt"/>
          <a:ea typeface="+mj-ea"/>
          <a:cs typeface="+mj-cs"/>
        </a:defRPr>
      </a:lvl1pPr>
      <a:lvl2pPr algn="l" rtl="0" eaLnBrk="0" fontAlgn="base" hangingPunct="0">
        <a:lnSpc>
          <a:spcPct val="85000"/>
        </a:lnSpc>
        <a:spcBef>
          <a:spcPct val="0"/>
        </a:spcBef>
        <a:spcAft>
          <a:spcPct val="0"/>
        </a:spcAft>
        <a:defRPr sz="3000" b="1">
          <a:solidFill>
            <a:schemeClr val="tx1"/>
          </a:solidFill>
          <a:latin typeface="Arial" pitchFamily="34" charset="0"/>
        </a:defRPr>
      </a:lvl2pPr>
      <a:lvl3pPr algn="l" rtl="0" eaLnBrk="0" fontAlgn="base" hangingPunct="0">
        <a:lnSpc>
          <a:spcPct val="85000"/>
        </a:lnSpc>
        <a:spcBef>
          <a:spcPct val="0"/>
        </a:spcBef>
        <a:spcAft>
          <a:spcPct val="0"/>
        </a:spcAft>
        <a:defRPr sz="3000" b="1">
          <a:solidFill>
            <a:schemeClr val="tx1"/>
          </a:solidFill>
          <a:latin typeface="Arial" pitchFamily="34" charset="0"/>
        </a:defRPr>
      </a:lvl3pPr>
      <a:lvl4pPr algn="l" rtl="0" eaLnBrk="0" fontAlgn="base" hangingPunct="0">
        <a:lnSpc>
          <a:spcPct val="85000"/>
        </a:lnSpc>
        <a:spcBef>
          <a:spcPct val="0"/>
        </a:spcBef>
        <a:spcAft>
          <a:spcPct val="0"/>
        </a:spcAft>
        <a:defRPr sz="3000" b="1">
          <a:solidFill>
            <a:schemeClr val="tx1"/>
          </a:solidFill>
          <a:latin typeface="Arial" pitchFamily="34" charset="0"/>
        </a:defRPr>
      </a:lvl4pPr>
      <a:lvl5pPr algn="l" rtl="0" eaLnBrk="0" fontAlgn="base" hangingPunct="0">
        <a:lnSpc>
          <a:spcPct val="85000"/>
        </a:lnSpc>
        <a:spcBef>
          <a:spcPct val="0"/>
        </a:spcBef>
        <a:spcAft>
          <a:spcPct val="0"/>
        </a:spcAft>
        <a:defRPr sz="3000" b="1">
          <a:solidFill>
            <a:schemeClr val="tx1"/>
          </a:solidFill>
          <a:latin typeface="Arial" pitchFamily="34" charset="0"/>
        </a:defRPr>
      </a:lvl5pPr>
      <a:lvl6pPr marL="457200" algn="l" rtl="0" fontAlgn="base">
        <a:lnSpc>
          <a:spcPct val="85000"/>
        </a:lnSpc>
        <a:spcBef>
          <a:spcPct val="0"/>
        </a:spcBef>
        <a:spcAft>
          <a:spcPct val="0"/>
        </a:spcAft>
        <a:defRPr sz="3000" b="1">
          <a:solidFill>
            <a:schemeClr val="tx1"/>
          </a:solidFill>
          <a:latin typeface="Arial" pitchFamily="34" charset="0"/>
        </a:defRPr>
      </a:lvl6pPr>
      <a:lvl7pPr marL="914400" algn="l" rtl="0" fontAlgn="base">
        <a:lnSpc>
          <a:spcPct val="85000"/>
        </a:lnSpc>
        <a:spcBef>
          <a:spcPct val="0"/>
        </a:spcBef>
        <a:spcAft>
          <a:spcPct val="0"/>
        </a:spcAft>
        <a:defRPr sz="3000" b="1">
          <a:solidFill>
            <a:schemeClr val="tx1"/>
          </a:solidFill>
          <a:latin typeface="Arial" pitchFamily="34" charset="0"/>
        </a:defRPr>
      </a:lvl7pPr>
      <a:lvl8pPr marL="1371600" algn="l" rtl="0" fontAlgn="base">
        <a:lnSpc>
          <a:spcPct val="85000"/>
        </a:lnSpc>
        <a:spcBef>
          <a:spcPct val="0"/>
        </a:spcBef>
        <a:spcAft>
          <a:spcPct val="0"/>
        </a:spcAft>
        <a:defRPr sz="3000" b="1">
          <a:solidFill>
            <a:schemeClr val="tx1"/>
          </a:solidFill>
          <a:latin typeface="Arial" pitchFamily="34" charset="0"/>
        </a:defRPr>
      </a:lvl8pPr>
      <a:lvl9pPr marL="1828800" algn="l" rtl="0" fontAlgn="base">
        <a:lnSpc>
          <a:spcPct val="85000"/>
        </a:lnSpc>
        <a:spcBef>
          <a:spcPct val="0"/>
        </a:spcBef>
        <a:spcAft>
          <a:spcPct val="0"/>
        </a:spcAft>
        <a:defRPr sz="30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chemeClr val="tx1"/>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368" name="Rectangle 8"/>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27369" name="Rectangle 9"/>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DA68B367-DF43-4BB9-ACF0-BD029F0FFDDF}" type="slidenum">
              <a:rPr lang="en-US"/>
              <a:pPr>
                <a:defRPr/>
              </a:pPr>
              <a:t>‹#›</a:t>
            </a:fld>
            <a:endParaRPr lang="en-US"/>
          </a:p>
        </p:txBody>
      </p:sp>
      <p:sp>
        <p:nvSpPr>
          <p:cNvPr id="527370" name="Rectangle 10"/>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C076FA85-EB56-44FE-84E3-F8E2CBBC8E40}"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551" r:id="rId1"/>
    <p:sldLayoutId id="2147503552" r:id="rId2"/>
    <p:sldLayoutId id="2147503553" r:id="rId3"/>
    <p:sldLayoutId id="2147503554" r:id="rId4"/>
    <p:sldLayoutId id="2147503555" r:id="rId5"/>
    <p:sldLayoutId id="2147503556" r:id="rId6"/>
    <p:sldLayoutId id="2147503557" r:id="rId7"/>
    <p:sldLayoutId id="2147503558" r:id="rId8"/>
    <p:sldLayoutId id="2147503559" r:id="rId9"/>
    <p:sldLayoutId id="2147503560" r:id="rId10"/>
    <p:sldLayoutId id="2147503561" r:id="rId11"/>
  </p:sldLayoutIdLst>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11113" indent="-11113"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4pPr>
      <a:lvl5pPr marL="1431925"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Line 2"/>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7" name="Line 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8" name="Rectangle 5"/>
          <p:cNvSpPr>
            <a:spLocks noGrp="1" noChangeArrowheads="1"/>
          </p:cNvSpPr>
          <p:nvPr>
            <p:ph type="title"/>
          </p:nvPr>
        </p:nvSpPr>
        <p:spPr bwMode="auto">
          <a:xfrm>
            <a:off x="493713" y="882650"/>
            <a:ext cx="89201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28390" name="Rectangle 6"/>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28391" name="Rectangle 7"/>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5B7C01DA-0076-437B-8307-A001A4DC5988}" type="slidenum">
              <a:rPr lang="en-US"/>
              <a:pPr>
                <a:defRPr/>
              </a:pPr>
              <a:t>‹#›</a:t>
            </a:fld>
            <a:endParaRPr lang="en-US"/>
          </a:p>
        </p:txBody>
      </p:sp>
      <p:sp>
        <p:nvSpPr>
          <p:cNvPr id="528392" name="Rectangle 8"/>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A1F47F94-D4FC-4B6D-A1C1-78B796972EC8}"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562" r:id="rId1"/>
    <p:sldLayoutId id="2147503563" r:id="rId2"/>
    <p:sldLayoutId id="2147503564" r:id="rId3"/>
    <p:sldLayoutId id="2147503565" r:id="rId4"/>
    <p:sldLayoutId id="2147503566" r:id="rId5"/>
    <p:sldLayoutId id="2147503567" r:id="rId6"/>
    <p:sldLayoutId id="2147503568" r:id="rId7"/>
    <p:sldLayoutId id="2147503569" r:id="rId8"/>
    <p:sldLayoutId id="2147503570" r:id="rId9"/>
    <p:sldLayoutId id="2147503571" r:id="rId10"/>
    <p:sldLayoutId id="2147503572" r:id="rId11"/>
  </p:sldLayoutIdLst>
  <p:transition/>
  <p:timing>
    <p:tnLst>
      <p:par>
        <p:cTn id="1" dur="indefinite" restart="never" nodeType="tmRoot"/>
      </p:par>
    </p:tnLst>
  </p:timing>
  <p:hf hdr="0"/>
  <p:txStyles>
    <p:titleStyle>
      <a:lvl1pPr algn="l" rtl="0" eaLnBrk="0" fontAlgn="base" hangingPunct="0">
        <a:spcBef>
          <a:spcPct val="0"/>
        </a:spcBef>
        <a:spcAft>
          <a:spcPct val="0"/>
        </a:spcAft>
        <a:defRPr sz="5000" b="1">
          <a:solidFill>
            <a:srgbClr val="646464"/>
          </a:solidFill>
          <a:latin typeface="+mj-lt"/>
          <a:ea typeface="+mj-ea"/>
          <a:cs typeface="+mj-cs"/>
        </a:defRPr>
      </a:lvl1pPr>
      <a:lvl2pPr algn="l" rtl="0" eaLnBrk="0" fontAlgn="base" hangingPunct="0">
        <a:spcBef>
          <a:spcPct val="0"/>
        </a:spcBef>
        <a:spcAft>
          <a:spcPct val="0"/>
        </a:spcAft>
        <a:defRPr sz="5000" b="1">
          <a:solidFill>
            <a:srgbClr val="646464"/>
          </a:solidFill>
          <a:latin typeface="Arial" pitchFamily="34" charset="0"/>
          <a:cs typeface="Arial" pitchFamily="34" charset="0"/>
        </a:defRPr>
      </a:lvl2pPr>
      <a:lvl3pPr algn="l" rtl="0" eaLnBrk="0" fontAlgn="base" hangingPunct="0">
        <a:spcBef>
          <a:spcPct val="0"/>
        </a:spcBef>
        <a:spcAft>
          <a:spcPct val="0"/>
        </a:spcAft>
        <a:defRPr sz="5000" b="1">
          <a:solidFill>
            <a:srgbClr val="646464"/>
          </a:solidFill>
          <a:latin typeface="Arial" pitchFamily="34" charset="0"/>
          <a:cs typeface="Arial" pitchFamily="34" charset="0"/>
        </a:defRPr>
      </a:lvl3pPr>
      <a:lvl4pPr algn="l" rtl="0" eaLnBrk="0" fontAlgn="base" hangingPunct="0">
        <a:spcBef>
          <a:spcPct val="0"/>
        </a:spcBef>
        <a:spcAft>
          <a:spcPct val="0"/>
        </a:spcAft>
        <a:defRPr sz="5000" b="1">
          <a:solidFill>
            <a:srgbClr val="646464"/>
          </a:solidFill>
          <a:latin typeface="Arial" pitchFamily="34" charset="0"/>
          <a:cs typeface="Arial" pitchFamily="34" charset="0"/>
        </a:defRPr>
      </a:lvl4pPr>
      <a:lvl5pPr algn="l" rtl="0" eaLnBrk="0" fontAlgn="base" hangingPunct="0">
        <a:spcBef>
          <a:spcPct val="0"/>
        </a:spcBef>
        <a:spcAft>
          <a:spcPct val="0"/>
        </a:spcAft>
        <a:defRPr sz="5000" b="1">
          <a:solidFill>
            <a:srgbClr val="646464"/>
          </a:solidFill>
          <a:latin typeface="Arial" pitchFamily="34" charset="0"/>
          <a:cs typeface="Arial" pitchFamily="34" charset="0"/>
        </a:defRPr>
      </a:lvl5pPr>
      <a:lvl6pPr marL="457200" algn="l" rtl="0" fontAlgn="base">
        <a:spcBef>
          <a:spcPct val="0"/>
        </a:spcBef>
        <a:spcAft>
          <a:spcPct val="0"/>
        </a:spcAft>
        <a:defRPr sz="5000" b="1">
          <a:solidFill>
            <a:srgbClr val="646464"/>
          </a:solidFill>
          <a:latin typeface="Arial" pitchFamily="34" charset="0"/>
          <a:cs typeface="Arial" pitchFamily="34" charset="0"/>
        </a:defRPr>
      </a:lvl6pPr>
      <a:lvl7pPr marL="914400" algn="l" rtl="0" fontAlgn="base">
        <a:spcBef>
          <a:spcPct val="0"/>
        </a:spcBef>
        <a:spcAft>
          <a:spcPct val="0"/>
        </a:spcAft>
        <a:defRPr sz="5000" b="1">
          <a:solidFill>
            <a:srgbClr val="646464"/>
          </a:solidFill>
          <a:latin typeface="Arial" pitchFamily="34" charset="0"/>
          <a:cs typeface="Arial" pitchFamily="34" charset="0"/>
        </a:defRPr>
      </a:lvl7pPr>
      <a:lvl8pPr marL="1371600" algn="l" rtl="0" fontAlgn="base">
        <a:spcBef>
          <a:spcPct val="0"/>
        </a:spcBef>
        <a:spcAft>
          <a:spcPct val="0"/>
        </a:spcAft>
        <a:defRPr sz="5000" b="1">
          <a:solidFill>
            <a:srgbClr val="646464"/>
          </a:solidFill>
          <a:latin typeface="Arial" pitchFamily="34" charset="0"/>
          <a:cs typeface="Arial" pitchFamily="34" charset="0"/>
        </a:defRPr>
      </a:lvl8pPr>
      <a:lvl9pPr marL="1828800" algn="l" rtl="0" fontAlgn="base">
        <a:spcBef>
          <a:spcPct val="0"/>
        </a:spcBef>
        <a:spcAft>
          <a:spcPct val="0"/>
        </a:spcAft>
        <a:defRPr sz="5000" b="1">
          <a:solidFill>
            <a:srgbClr val="646464"/>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lines11_crop_subtle_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6638"/>
            <a:ext cx="8916987"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2292"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503573" r:id="rId1"/>
    <p:sldLayoutId id="2147503574" r:id="rId2"/>
    <p:sldLayoutId id="2147503575" r:id="rId3"/>
    <p:sldLayoutId id="2147503576" r:id="rId4"/>
    <p:sldLayoutId id="2147503577" r:id="rId5"/>
    <p:sldLayoutId id="2147503578" r:id="rId6"/>
    <p:sldLayoutId id="2147503579" r:id="rId7"/>
    <p:sldLayoutId id="2147503580" r:id="rId8"/>
    <p:sldLayoutId id="2147503581" r:id="rId9"/>
    <p:sldLayoutId id="2147503582" r:id="rId10"/>
    <p:sldLayoutId id="2147503583"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Motion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6638"/>
            <a:ext cx="89169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3316"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503584" r:id="rId1"/>
    <p:sldLayoutId id="2147503585" r:id="rId2"/>
    <p:sldLayoutId id="2147503586" r:id="rId3"/>
    <p:sldLayoutId id="2147503587" r:id="rId4"/>
    <p:sldLayoutId id="2147503588" r:id="rId5"/>
    <p:sldLayoutId id="2147503589" r:id="rId6"/>
    <p:sldLayoutId id="2147503590" r:id="rId7"/>
    <p:sldLayoutId id="2147503591" r:id="rId8"/>
    <p:sldLayoutId id="2147503592" r:id="rId9"/>
    <p:sldLayoutId id="2147503593" r:id="rId10"/>
    <p:sldLayoutId id="2147503594"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lines11_fade_crop_sub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6638"/>
            <a:ext cx="89169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4340"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503595" r:id="rId1"/>
    <p:sldLayoutId id="2147503596" r:id="rId2"/>
    <p:sldLayoutId id="2147503597" r:id="rId3"/>
    <p:sldLayoutId id="2147503598" r:id="rId4"/>
    <p:sldLayoutId id="2147503599" r:id="rId5"/>
    <p:sldLayoutId id="2147503600" r:id="rId6"/>
    <p:sldLayoutId id="2147503601" r:id="rId7"/>
    <p:sldLayoutId id="2147503602" r:id="rId8"/>
    <p:sldLayoutId id="2147503603" r:id="rId9"/>
    <p:sldLayoutId id="2147503604" r:id="rId10"/>
    <p:sldLayoutId id="2147503605"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5363" name="Line 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Freeform 5"/>
          <p:cNvSpPr>
            <a:spLocks/>
          </p:cNvSpPr>
          <p:nvPr/>
        </p:nvSpPr>
        <p:spPr bwMode="auto">
          <a:xfrm>
            <a:off x="493713" y="1039813"/>
            <a:ext cx="8940800" cy="5194300"/>
          </a:xfrm>
          <a:custGeom>
            <a:avLst/>
            <a:gdLst>
              <a:gd name="T0" fmla="*/ 0 w 5170"/>
              <a:gd name="T1" fmla="*/ 0 h 3266"/>
              <a:gd name="T2" fmla="*/ 2147483646 w 5170"/>
              <a:gd name="T3" fmla="*/ 0 h 3266"/>
              <a:gd name="T4" fmla="*/ 2147483646 w 5170"/>
              <a:gd name="T5" fmla="*/ 2147483646 h 3266"/>
              <a:gd name="T6" fmla="*/ 0 w 5170"/>
              <a:gd name="T7" fmla="*/ 2147483646 h 3266"/>
              <a:gd name="T8" fmla="*/ 0 w 5170"/>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0" h="3266">
                <a:moveTo>
                  <a:pt x="0" y="0"/>
                </a:moveTo>
                <a:lnTo>
                  <a:pt x="5170" y="0"/>
                </a:lnTo>
                <a:lnTo>
                  <a:pt x="4535" y="3266"/>
                </a:lnTo>
                <a:lnTo>
                  <a:pt x="0" y="3266"/>
                </a:lnTo>
                <a:lnTo>
                  <a:pt x="0" y="0"/>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03606" r:id="rId1"/>
    <p:sldLayoutId id="2147503607" r:id="rId2"/>
    <p:sldLayoutId id="2147503608" r:id="rId3"/>
    <p:sldLayoutId id="2147503609" r:id="rId4"/>
    <p:sldLayoutId id="2147503610" r:id="rId5"/>
    <p:sldLayoutId id="2147503611" r:id="rId6"/>
    <p:sldLayoutId id="2147503612" r:id="rId7"/>
    <p:sldLayoutId id="2147503613" r:id="rId8"/>
    <p:sldLayoutId id="2147503614" r:id="rId9"/>
    <p:sldLayoutId id="2147503615" r:id="rId10"/>
    <p:sldLayoutId id="2147503616"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0"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12" name="Rectangle 8"/>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33513" name="Rectangle 9"/>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4BA6C3E2-930F-4D6A-B806-2C5AEBA784C6}" type="slidenum">
              <a:rPr lang="en-US"/>
              <a:pPr>
                <a:defRPr/>
              </a:pPr>
              <a:t>‹#›</a:t>
            </a:fld>
            <a:endParaRPr lang="en-US"/>
          </a:p>
        </p:txBody>
      </p:sp>
      <p:sp>
        <p:nvSpPr>
          <p:cNvPr id="533514" name="Rectangle 10"/>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87C0CA50-3B26-4823-8D8F-9014C99B0B38}"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617" r:id="rId1"/>
    <p:sldLayoutId id="2147503618" r:id="rId2"/>
    <p:sldLayoutId id="2147503619" r:id="rId3"/>
    <p:sldLayoutId id="2147503620" r:id="rId4"/>
    <p:sldLayoutId id="2147503621" r:id="rId5"/>
    <p:sldLayoutId id="2147503622" r:id="rId6"/>
    <p:sldLayoutId id="2147503623" r:id="rId7"/>
    <p:sldLayoutId id="2147503624" r:id="rId8"/>
    <p:sldLayoutId id="2147503625" r:id="rId9"/>
    <p:sldLayoutId id="2147503626" r:id="rId10"/>
    <p:sldLayoutId id="2147503627" r:id="rId11"/>
  </p:sldLayoutIdLst>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4"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36" name="Rectangle 8"/>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34537" name="Rectangle 9"/>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7605AAAF-9C56-4B60-B6EB-CDBEF2E5EFCF}" type="slidenum">
              <a:rPr lang="en-US"/>
              <a:pPr>
                <a:defRPr/>
              </a:pPr>
              <a:t>‹#›</a:t>
            </a:fld>
            <a:endParaRPr lang="en-US"/>
          </a:p>
        </p:txBody>
      </p:sp>
      <p:sp>
        <p:nvSpPr>
          <p:cNvPr id="534538" name="Rectangle 10"/>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EA1CA9C2-E051-4B7C-BB73-DD627A2E2DEE}"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628" r:id="rId1"/>
    <p:sldLayoutId id="2147503629" r:id="rId2"/>
    <p:sldLayoutId id="2147503630" r:id="rId3"/>
    <p:sldLayoutId id="2147503631" r:id="rId4"/>
    <p:sldLayoutId id="2147503632" r:id="rId5"/>
    <p:sldLayoutId id="2147503633" r:id="rId6"/>
    <p:sldLayoutId id="2147503634" r:id="rId7"/>
    <p:sldLayoutId id="2147503635" r:id="rId8"/>
    <p:sldLayoutId id="2147503636" r:id="rId9"/>
    <p:sldLayoutId id="2147503637" r:id="rId10"/>
    <p:sldLayoutId id="2147503638" r:id="rId11"/>
  </p:sldLayoutIdLst>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11113" indent="-11113"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4pPr>
      <a:lvl5pPr marL="1431925"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Line 2"/>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 name="Line 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6" name="Rectangle 5"/>
          <p:cNvSpPr>
            <a:spLocks noGrp="1" noChangeArrowheads="1"/>
          </p:cNvSpPr>
          <p:nvPr>
            <p:ph type="title"/>
          </p:nvPr>
        </p:nvSpPr>
        <p:spPr bwMode="auto">
          <a:xfrm>
            <a:off x="493713" y="882650"/>
            <a:ext cx="89201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35558" name="Rectangle 6"/>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35559" name="Rectangle 7"/>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3D9C0295-7315-4174-B04F-60CEF1D697A3}" type="slidenum">
              <a:rPr lang="en-US"/>
              <a:pPr>
                <a:defRPr/>
              </a:pPr>
              <a:t>‹#›</a:t>
            </a:fld>
            <a:endParaRPr lang="en-US"/>
          </a:p>
        </p:txBody>
      </p:sp>
      <p:sp>
        <p:nvSpPr>
          <p:cNvPr id="535560" name="Rectangle 8"/>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7D48D7F5-F852-4F12-9A0D-3C3F425C79CA}"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639" r:id="rId1"/>
    <p:sldLayoutId id="2147503640" r:id="rId2"/>
    <p:sldLayoutId id="2147503641" r:id="rId3"/>
    <p:sldLayoutId id="2147503642" r:id="rId4"/>
    <p:sldLayoutId id="2147503643" r:id="rId5"/>
    <p:sldLayoutId id="2147503644" r:id="rId6"/>
    <p:sldLayoutId id="2147503645" r:id="rId7"/>
    <p:sldLayoutId id="2147503646" r:id="rId8"/>
    <p:sldLayoutId id="2147503647" r:id="rId9"/>
    <p:sldLayoutId id="2147503648" r:id="rId10"/>
    <p:sldLayoutId id="2147503649" r:id="rId11"/>
  </p:sldLayoutIdLst>
  <p:transition/>
  <p:timing>
    <p:tnLst>
      <p:par>
        <p:cTn id="1" dur="indefinite" restart="never" nodeType="tmRoot"/>
      </p:par>
    </p:tnLst>
  </p:timing>
  <p:hf hdr="0"/>
  <p:txStyles>
    <p:titleStyle>
      <a:lvl1pPr algn="l" rtl="0" eaLnBrk="0" fontAlgn="base" hangingPunct="0">
        <a:spcBef>
          <a:spcPct val="0"/>
        </a:spcBef>
        <a:spcAft>
          <a:spcPct val="0"/>
        </a:spcAft>
        <a:defRPr sz="5000" b="1">
          <a:solidFill>
            <a:srgbClr val="646464"/>
          </a:solidFill>
          <a:latin typeface="+mj-lt"/>
          <a:ea typeface="+mj-ea"/>
          <a:cs typeface="+mj-cs"/>
        </a:defRPr>
      </a:lvl1pPr>
      <a:lvl2pPr algn="l" rtl="0" eaLnBrk="0" fontAlgn="base" hangingPunct="0">
        <a:spcBef>
          <a:spcPct val="0"/>
        </a:spcBef>
        <a:spcAft>
          <a:spcPct val="0"/>
        </a:spcAft>
        <a:defRPr sz="5000" b="1">
          <a:solidFill>
            <a:srgbClr val="646464"/>
          </a:solidFill>
          <a:latin typeface="Arial" pitchFamily="34" charset="0"/>
          <a:cs typeface="Arial" pitchFamily="34" charset="0"/>
        </a:defRPr>
      </a:lvl2pPr>
      <a:lvl3pPr algn="l" rtl="0" eaLnBrk="0" fontAlgn="base" hangingPunct="0">
        <a:spcBef>
          <a:spcPct val="0"/>
        </a:spcBef>
        <a:spcAft>
          <a:spcPct val="0"/>
        </a:spcAft>
        <a:defRPr sz="5000" b="1">
          <a:solidFill>
            <a:srgbClr val="646464"/>
          </a:solidFill>
          <a:latin typeface="Arial" pitchFamily="34" charset="0"/>
          <a:cs typeface="Arial" pitchFamily="34" charset="0"/>
        </a:defRPr>
      </a:lvl3pPr>
      <a:lvl4pPr algn="l" rtl="0" eaLnBrk="0" fontAlgn="base" hangingPunct="0">
        <a:spcBef>
          <a:spcPct val="0"/>
        </a:spcBef>
        <a:spcAft>
          <a:spcPct val="0"/>
        </a:spcAft>
        <a:defRPr sz="5000" b="1">
          <a:solidFill>
            <a:srgbClr val="646464"/>
          </a:solidFill>
          <a:latin typeface="Arial" pitchFamily="34" charset="0"/>
          <a:cs typeface="Arial" pitchFamily="34" charset="0"/>
        </a:defRPr>
      </a:lvl4pPr>
      <a:lvl5pPr algn="l" rtl="0" eaLnBrk="0" fontAlgn="base" hangingPunct="0">
        <a:spcBef>
          <a:spcPct val="0"/>
        </a:spcBef>
        <a:spcAft>
          <a:spcPct val="0"/>
        </a:spcAft>
        <a:defRPr sz="5000" b="1">
          <a:solidFill>
            <a:srgbClr val="646464"/>
          </a:solidFill>
          <a:latin typeface="Arial" pitchFamily="34" charset="0"/>
          <a:cs typeface="Arial" pitchFamily="34" charset="0"/>
        </a:defRPr>
      </a:lvl5pPr>
      <a:lvl6pPr marL="457200" algn="l" rtl="0" fontAlgn="base">
        <a:spcBef>
          <a:spcPct val="0"/>
        </a:spcBef>
        <a:spcAft>
          <a:spcPct val="0"/>
        </a:spcAft>
        <a:defRPr sz="5000" b="1">
          <a:solidFill>
            <a:srgbClr val="646464"/>
          </a:solidFill>
          <a:latin typeface="Arial" pitchFamily="34" charset="0"/>
          <a:cs typeface="Arial" pitchFamily="34" charset="0"/>
        </a:defRPr>
      </a:lvl6pPr>
      <a:lvl7pPr marL="914400" algn="l" rtl="0" fontAlgn="base">
        <a:spcBef>
          <a:spcPct val="0"/>
        </a:spcBef>
        <a:spcAft>
          <a:spcPct val="0"/>
        </a:spcAft>
        <a:defRPr sz="5000" b="1">
          <a:solidFill>
            <a:srgbClr val="646464"/>
          </a:solidFill>
          <a:latin typeface="Arial" pitchFamily="34" charset="0"/>
          <a:cs typeface="Arial" pitchFamily="34" charset="0"/>
        </a:defRPr>
      </a:lvl7pPr>
      <a:lvl8pPr marL="1371600" algn="l" rtl="0" fontAlgn="base">
        <a:spcBef>
          <a:spcPct val="0"/>
        </a:spcBef>
        <a:spcAft>
          <a:spcPct val="0"/>
        </a:spcAft>
        <a:defRPr sz="5000" b="1">
          <a:solidFill>
            <a:srgbClr val="646464"/>
          </a:solidFill>
          <a:latin typeface="Arial" pitchFamily="34" charset="0"/>
          <a:cs typeface="Arial" pitchFamily="34" charset="0"/>
        </a:defRPr>
      </a:lvl8pPr>
      <a:lvl9pPr marL="1828800" algn="l" rtl="0" fontAlgn="base">
        <a:spcBef>
          <a:spcPct val="0"/>
        </a:spcBef>
        <a:spcAft>
          <a:spcPct val="0"/>
        </a:spcAft>
        <a:defRPr sz="5000" b="1">
          <a:solidFill>
            <a:srgbClr val="646464"/>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lines11_crop_subtle_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6638"/>
            <a:ext cx="8916987"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19460"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503650" r:id="rId1"/>
    <p:sldLayoutId id="2147503651" r:id="rId2"/>
    <p:sldLayoutId id="2147503652" r:id="rId3"/>
    <p:sldLayoutId id="2147503653" r:id="rId4"/>
    <p:sldLayoutId id="2147503654" r:id="rId5"/>
    <p:sldLayoutId id="2147503655" r:id="rId6"/>
    <p:sldLayoutId id="2147503656" r:id="rId7"/>
    <p:sldLayoutId id="2147503657" r:id="rId8"/>
    <p:sldLayoutId id="2147503658" r:id="rId9"/>
    <p:sldLayoutId id="2147503659" r:id="rId10"/>
    <p:sldLayoutId id="2147503660"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lines11_crop_sub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538" y="1046163"/>
            <a:ext cx="89233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95300" y="200025"/>
            <a:ext cx="8920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2052"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503460" r:id="rId1"/>
    <p:sldLayoutId id="2147503461" r:id="rId2"/>
    <p:sldLayoutId id="2147503462" r:id="rId3"/>
    <p:sldLayoutId id="2147503463" r:id="rId4"/>
    <p:sldLayoutId id="2147503464" r:id="rId5"/>
    <p:sldLayoutId id="2147503465" r:id="rId6"/>
    <p:sldLayoutId id="2147503466" r:id="rId7"/>
    <p:sldLayoutId id="2147503467" r:id="rId8"/>
    <p:sldLayoutId id="2147503468" r:id="rId9"/>
    <p:sldLayoutId id="2147503469" r:id="rId10"/>
    <p:sldLayoutId id="2147503470"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pitchFamily="34" charset="0"/>
        </a:defRPr>
      </a:lvl2pPr>
      <a:lvl3pPr algn="l" rtl="0" eaLnBrk="0" fontAlgn="base" hangingPunct="0">
        <a:lnSpc>
          <a:spcPct val="85000"/>
        </a:lnSpc>
        <a:spcBef>
          <a:spcPct val="0"/>
        </a:spcBef>
        <a:spcAft>
          <a:spcPct val="0"/>
        </a:spcAft>
        <a:defRPr sz="3000" b="1">
          <a:solidFill>
            <a:srgbClr val="FFD200"/>
          </a:solidFill>
          <a:latin typeface="Arial" pitchFamily="34" charset="0"/>
        </a:defRPr>
      </a:lvl3pPr>
      <a:lvl4pPr algn="l" rtl="0" eaLnBrk="0" fontAlgn="base" hangingPunct="0">
        <a:lnSpc>
          <a:spcPct val="85000"/>
        </a:lnSpc>
        <a:spcBef>
          <a:spcPct val="0"/>
        </a:spcBef>
        <a:spcAft>
          <a:spcPct val="0"/>
        </a:spcAft>
        <a:defRPr sz="3000" b="1">
          <a:solidFill>
            <a:srgbClr val="FFD200"/>
          </a:solidFill>
          <a:latin typeface="Arial" pitchFamily="34" charset="0"/>
        </a:defRPr>
      </a:lvl4pPr>
      <a:lvl5pPr algn="l" rtl="0" eaLnBrk="0" fontAlgn="base" hangingPunct="0">
        <a:lnSpc>
          <a:spcPct val="85000"/>
        </a:lnSpc>
        <a:spcBef>
          <a:spcPct val="0"/>
        </a:spcBef>
        <a:spcAft>
          <a:spcPct val="0"/>
        </a:spcAft>
        <a:defRPr sz="3000" b="1">
          <a:solidFill>
            <a:srgbClr val="FFD200"/>
          </a:solidFill>
          <a:latin typeface="Arial" pitchFamily="34" charset="0"/>
        </a:defRPr>
      </a:lvl5pPr>
      <a:lvl6pPr marL="457200" algn="l" rtl="0" fontAlgn="base">
        <a:lnSpc>
          <a:spcPct val="85000"/>
        </a:lnSpc>
        <a:spcBef>
          <a:spcPct val="0"/>
        </a:spcBef>
        <a:spcAft>
          <a:spcPct val="0"/>
        </a:spcAft>
        <a:defRPr sz="3000" b="1">
          <a:solidFill>
            <a:srgbClr val="FFD200"/>
          </a:solidFill>
          <a:latin typeface="Arial" pitchFamily="34" charset="0"/>
        </a:defRPr>
      </a:lvl6pPr>
      <a:lvl7pPr marL="914400" algn="l" rtl="0" fontAlgn="base">
        <a:lnSpc>
          <a:spcPct val="85000"/>
        </a:lnSpc>
        <a:spcBef>
          <a:spcPct val="0"/>
        </a:spcBef>
        <a:spcAft>
          <a:spcPct val="0"/>
        </a:spcAft>
        <a:defRPr sz="3000" b="1">
          <a:solidFill>
            <a:srgbClr val="FFD200"/>
          </a:solidFill>
          <a:latin typeface="Arial" pitchFamily="34" charset="0"/>
        </a:defRPr>
      </a:lvl7pPr>
      <a:lvl8pPr marL="1371600" algn="l" rtl="0" fontAlgn="base">
        <a:lnSpc>
          <a:spcPct val="85000"/>
        </a:lnSpc>
        <a:spcBef>
          <a:spcPct val="0"/>
        </a:spcBef>
        <a:spcAft>
          <a:spcPct val="0"/>
        </a:spcAft>
        <a:defRPr sz="3000" b="1">
          <a:solidFill>
            <a:srgbClr val="FFD200"/>
          </a:solidFill>
          <a:latin typeface="Arial" pitchFamily="34" charset="0"/>
        </a:defRPr>
      </a:lvl8pPr>
      <a:lvl9pPr marL="1828800" algn="l" rtl="0" fontAlgn="base">
        <a:lnSpc>
          <a:spcPct val="85000"/>
        </a:lnSpc>
        <a:spcBef>
          <a:spcPct val="0"/>
        </a:spcBef>
        <a:spcAft>
          <a:spcPct val="0"/>
        </a:spcAft>
        <a:defRPr sz="3000" b="1">
          <a:solidFill>
            <a:srgbClr val="FFD2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2" descr="Motion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6638"/>
            <a:ext cx="89169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20484"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503661" r:id="rId1"/>
    <p:sldLayoutId id="2147503662" r:id="rId2"/>
    <p:sldLayoutId id="2147503663" r:id="rId3"/>
    <p:sldLayoutId id="2147503664" r:id="rId4"/>
    <p:sldLayoutId id="2147503665" r:id="rId5"/>
    <p:sldLayoutId id="2147503666" r:id="rId6"/>
    <p:sldLayoutId id="2147503667" r:id="rId7"/>
    <p:sldLayoutId id="2147503668" r:id="rId8"/>
    <p:sldLayoutId id="2147503669" r:id="rId9"/>
    <p:sldLayoutId id="2147503670" r:id="rId10"/>
    <p:sldLayoutId id="2147503671"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lines11_fade_crop_sub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6638"/>
            <a:ext cx="89169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21508"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503672" r:id="rId1"/>
    <p:sldLayoutId id="2147503673" r:id="rId2"/>
    <p:sldLayoutId id="2147503674" r:id="rId3"/>
    <p:sldLayoutId id="2147503675" r:id="rId4"/>
    <p:sldLayoutId id="2147503676" r:id="rId5"/>
    <p:sldLayoutId id="2147503677" r:id="rId6"/>
    <p:sldLayoutId id="2147503678" r:id="rId7"/>
    <p:sldLayoutId id="2147503679" r:id="rId8"/>
    <p:sldLayoutId id="2147503680" r:id="rId9"/>
    <p:sldLayoutId id="2147503681" r:id="rId10"/>
    <p:sldLayoutId id="2147503682"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95300" y="200025"/>
            <a:ext cx="8915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22531" name="Line 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2" name="Freeform 5"/>
          <p:cNvSpPr>
            <a:spLocks/>
          </p:cNvSpPr>
          <p:nvPr/>
        </p:nvSpPr>
        <p:spPr bwMode="auto">
          <a:xfrm>
            <a:off x="493713" y="1039813"/>
            <a:ext cx="8940800" cy="5194300"/>
          </a:xfrm>
          <a:custGeom>
            <a:avLst/>
            <a:gdLst>
              <a:gd name="T0" fmla="*/ 0 w 5170"/>
              <a:gd name="T1" fmla="*/ 0 h 3266"/>
              <a:gd name="T2" fmla="*/ 2147483646 w 5170"/>
              <a:gd name="T3" fmla="*/ 0 h 3266"/>
              <a:gd name="T4" fmla="*/ 2147483646 w 5170"/>
              <a:gd name="T5" fmla="*/ 2147483646 h 3266"/>
              <a:gd name="T6" fmla="*/ 0 w 5170"/>
              <a:gd name="T7" fmla="*/ 2147483646 h 3266"/>
              <a:gd name="T8" fmla="*/ 0 w 5170"/>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0" h="3266">
                <a:moveTo>
                  <a:pt x="0" y="0"/>
                </a:moveTo>
                <a:lnTo>
                  <a:pt x="5170" y="0"/>
                </a:lnTo>
                <a:lnTo>
                  <a:pt x="4535" y="3266"/>
                </a:lnTo>
                <a:lnTo>
                  <a:pt x="0" y="3266"/>
                </a:lnTo>
                <a:lnTo>
                  <a:pt x="0" y="0"/>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03683" r:id="rId1"/>
    <p:sldLayoutId id="2147503684" r:id="rId2"/>
    <p:sldLayoutId id="2147503685" r:id="rId3"/>
    <p:sldLayoutId id="2147503686" r:id="rId4"/>
    <p:sldLayoutId id="2147503687" r:id="rId5"/>
    <p:sldLayoutId id="2147503688" r:id="rId6"/>
    <p:sldLayoutId id="2147503689" r:id="rId7"/>
    <p:sldLayoutId id="2147503690" r:id="rId8"/>
    <p:sldLayoutId id="2147503691" r:id="rId9"/>
    <p:sldLayoutId id="2147503692" r:id="rId10"/>
    <p:sldLayoutId id="2147503693"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pitchFamily="34" charset="0"/>
        </a:defRPr>
      </a:lvl2pPr>
      <a:lvl3pPr algn="l" rtl="0" eaLnBrk="0" fontAlgn="base" hangingPunct="0">
        <a:lnSpc>
          <a:spcPct val="85000"/>
        </a:lnSpc>
        <a:spcBef>
          <a:spcPct val="0"/>
        </a:spcBef>
        <a:spcAft>
          <a:spcPct val="0"/>
        </a:spcAft>
        <a:defRPr sz="3000" b="1">
          <a:solidFill>
            <a:srgbClr val="000000"/>
          </a:solidFill>
          <a:latin typeface="Arial" pitchFamily="34" charset="0"/>
        </a:defRPr>
      </a:lvl3pPr>
      <a:lvl4pPr algn="l" rtl="0" eaLnBrk="0" fontAlgn="base" hangingPunct="0">
        <a:lnSpc>
          <a:spcPct val="85000"/>
        </a:lnSpc>
        <a:spcBef>
          <a:spcPct val="0"/>
        </a:spcBef>
        <a:spcAft>
          <a:spcPct val="0"/>
        </a:spcAft>
        <a:defRPr sz="3000" b="1">
          <a:solidFill>
            <a:srgbClr val="000000"/>
          </a:solidFill>
          <a:latin typeface="Arial" pitchFamily="34" charset="0"/>
        </a:defRPr>
      </a:lvl4pPr>
      <a:lvl5pPr algn="l" rtl="0" eaLnBrk="0" fontAlgn="base" hangingPunct="0">
        <a:lnSpc>
          <a:spcPct val="85000"/>
        </a:lnSpc>
        <a:spcBef>
          <a:spcPct val="0"/>
        </a:spcBef>
        <a:spcAft>
          <a:spcPct val="0"/>
        </a:spcAft>
        <a:defRPr sz="3000" b="1">
          <a:solidFill>
            <a:srgbClr val="000000"/>
          </a:solidFill>
          <a:latin typeface="Arial" pitchFamily="34" charset="0"/>
        </a:defRPr>
      </a:lvl5pPr>
      <a:lvl6pPr marL="457200" algn="l" rtl="0" fontAlgn="base">
        <a:lnSpc>
          <a:spcPct val="85000"/>
        </a:lnSpc>
        <a:spcBef>
          <a:spcPct val="0"/>
        </a:spcBef>
        <a:spcAft>
          <a:spcPct val="0"/>
        </a:spcAft>
        <a:defRPr sz="3000" b="1">
          <a:solidFill>
            <a:srgbClr val="000000"/>
          </a:solidFill>
          <a:latin typeface="Arial" pitchFamily="34" charset="0"/>
        </a:defRPr>
      </a:lvl6pPr>
      <a:lvl7pPr marL="914400" algn="l" rtl="0" fontAlgn="base">
        <a:lnSpc>
          <a:spcPct val="85000"/>
        </a:lnSpc>
        <a:spcBef>
          <a:spcPct val="0"/>
        </a:spcBef>
        <a:spcAft>
          <a:spcPct val="0"/>
        </a:spcAft>
        <a:defRPr sz="3000" b="1">
          <a:solidFill>
            <a:srgbClr val="000000"/>
          </a:solidFill>
          <a:latin typeface="Arial" pitchFamily="34" charset="0"/>
        </a:defRPr>
      </a:lvl7pPr>
      <a:lvl8pPr marL="1371600" algn="l" rtl="0" fontAlgn="base">
        <a:lnSpc>
          <a:spcPct val="85000"/>
        </a:lnSpc>
        <a:spcBef>
          <a:spcPct val="0"/>
        </a:spcBef>
        <a:spcAft>
          <a:spcPct val="0"/>
        </a:spcAft>
        <a:defRPr sz="3000" b="1">
          <a:solidFill>
            <a:srgbClr val="000000"/>
          </a:solidFill>
          <a:latin typeface="Arial" pitchFamily="34" charset="0"/>
        </a:defRPr>
      </a:lvl8pPr>
      <a:lvl9pPr marL="1828800" algn="l" rtl="0" fontAlgn="base">
        <a:lnSpc>
          <a:spcPct val="85000"/>
        </a:lnSpc>
        <a:spcBef>
          <a:spcPct val="0"/>
        </a:spcBef>
        <a:spcAft>
          <a:spcPct val="0"/>
        </a:spcAft>
        <a:defRPr sz="3000" b="1">
          <a:solidFill>
            <a:srgbClr val="0000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95300" y="200025"/>
            <a:ext cx="89169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zh-CN" smtClean="0"/>
              <a:t>Click to edit Master title style</a:t>
            </a:r>
          </a:p>
        </p:txBody>
      </p:sp>
      <p:sp>
        <p:nvSpPr>
          <p:cNvPr id="23555" name="Rectangle 3"/>
          <p:cNvSpPr>
            <a:spLocks noGrp="1" noChangeArrowheads="1"/>
          </p:cNvSpPr>
          <p:nvPr>
            <p:ph type="body" idx="1"/>
          </p:nvPr>
        </p:nvSpPr>
        <p:spPr bwMode="auto">
          <a:xfrm>
            <a:off x="493713" y="1412875"/>
            <a:ext cx="8916987"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3556" name="Rectangle 6"/>
          <p:cNvSpPr>
            <a:spLocks noChangeArrowheads="1"/>
          </p:cNvSpPr>
          <p:nvPr/>
        </p:nvSpPr>
        <p:spPr bwMode="auto">
          <a:xfrm>
            <a:off x="466725" y="6402388"/>
            <a:ext cx="717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1100" smtClean="0">
                <a:solidFill>
                  <a:srgbClr val="7F7F7F"/>
                </a:solidFill>
                <a:ea typeface="宋体" panose="02010600030101010101" pitchFamily="2" charset="-122"/>
                <a:cs typeface="Arial" panose="020B0604020202020204" pitchFamily="34" charset="0"/>
              </a:rPr>
              <a:t>Page </a:t>
            </a:r>
            <a:fld id="{99218389-8111-493C-800B-349EDEAAAAE8}" type="slidenum">
              <a:rPr lang="en-US" altLang="zh-CN" sz="1100" smtClean="0">
                <a:solidFill>
                  <a:srgbClr val="7F7F7F"/>
                </a:solidFill>
                <a:ea typeface="宋体" panose="02010600030101010101" pitchFamily="2" charset="-122"/>
                <a:cs typeface="Arial" panose="020B0604020202020204" pitchFamily="34" charset="0"/>
              </a:rPr>
              <a:pPr eaLnBrk="1" hangingPunct="1">
                <a:defRPr/>
              </a:pPr>
              <a:t>‹#›</a:t>
            </a:fld>
            <a:endParaRPr lang="en-US" altLang="zh-CN" sz="1100" smtClean="0">
              <a:solidFill>
                <a:srgbClr val="7F7F7F"/>
              </a:solidFill>
              <a:ea typeface="宋体" panose="02010600030101010101" pitchFamily="2" charset="-122"/>
              <a:cs typeface="Arial" panose="020B0604020202020204" pitchFamily="34" charset="0"/>
            </a:endParaRPr>
          </a:p>
        </p:txBody>
      </p:sp>
      <p:sp>
        <p:nvSpPr>
          <p:cNvPr id="23557" name="Line 8"/>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9"/>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1"/>
          <p:cNvSpPr>
            <a:spLocks noChangeShapeType="1"/>
          </p:cNvSpPr>
          <p:nvPr/>
        </p:nvSpPr>
        <p:spPr bwMode="auto">
          <a:xfrm flipV="1">
            <a:off x="495300" y="838200"/>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2"/>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2" name="Text Box 43"/>
          <p:cNvSpPr txBox="1">
            <a:spLocks noChangeArrowheads="1"/>
          </p:cNvSpPr>
          <p:nvPr/>
        </p:nvSpPr>
        <p:spPr bwMode="auto">
          <a:xfrm>
            <a:off x="1981200" y="6402388"/>
            <a:ext cx="57785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1000" b="1" smtClean="0">
                <a:solidFill>
                  <a:srgbClr val="646464"/>
                </a:solidFill>
                <a:latin typeface="EYInterstate Light" pitchFamily="2" charset="0"/>
              </a:rPr>
              <a:t>CIT training for new hires - 2013</a:t>
            </a:r>
          </a:p>
        </p:txBody>
      </p:sp>
    </p:spTree>
  </p:cSld>
  <p:clrMap bg1="lt1" tx1="dk1" bg2="lt2" tx2="dk2" accent1="accent1" accent2="accent2" accent3="accent3" accent4="accent4" accent5="accent5" accent6="accent6" hlink="hlink" folHlink="folHlink"/>
  <p:sldLayoutIdLst>
    <p:sldLayoutId id="2147503694" r:id="rId1"/>
    <p:sldLayoutId id="2147503695" r:id="rId2"/>
    <p:sldLayoutId id="2147503696" r:id="rId3"/>
    <p:sldLayoutId id="2147503697" r:id="rId4"/>
    <p:sldLayoutId id="2147503698" r:id="rId5"/>
    <p:sldLayoutId id="2147503699" r:id="rId6"/>
    <p:sldLayoutId id="2147503700" r:id="rId7"/>
    <p:sldLayoutId id="2147503701" r:id="rId8"/>
    <p:sldLayoutId id="2147503702" r:id="rId9"/>
    <p:sldLayoutId id="2147503703" r:id="rId10"/>
    <p:sldLayoutId id="2147503704" r:id="rId11"/>
    <p:sldLayoutId id="2147503705" r:id="rId12"/>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EYInterstate Light" pitchFamily="2" charset="0"/>
          <a:ea typeface="+mj-ea"/>
          <a:cs typeface="+mj-cs"/>
        </a:defRPr>
      </a:lvl1pPr>
      <a:lvl2pPr algn="l" rtl="0" eaLnBrk="0" fontAlgn="base" hangingPunct="0">
        <a:lnSpc>
          <a:spcPct val="85000"/>
        </a:lnSpc>
        <a:spcBef>
          <a:spcPct val="0"/>
        </a:spcBef>
        <a:spcAft>
          <a:spcPct val="0"/>
        </a:spcAft>
        <a:defRPr sz="3000" b="1">
          <a:solidFill>
            <a:srgbClr val="646464"/>
          </a:solidFill>
          <a:latin typeface="EYInterstate Light" pitchFamily="2" charset="0"/>
        </a:defRPr>
      </a:lvl2pPr>
      <a:lvl3pPr algn="l" rtl="0" eaLnBrk="0" fontAlgn="base" hangingPunct="0">
        <a:lnSpc>
          <a:spcPct val="85000"/>
        </a:lnSpc>
        <a:spcBef>
          <a:spcPct val="0"/>
        </a:spcBef>
        <a:spcAft>
          <a:spcPct val="0"/>
        </a:spcAft>
        <a:defRPr sz="3000" b="1">
          <a:solidFill>
            <a:srgbClr val="646464"/>
          </a:solidFill>
          <a:latin typeface="EYInterstate Light" pitchFamily="2" charset="0"/>
        </a:defRPr>
      </a:lvl3pPr>
      <a:lvl4pPr algn="l" rtl="0" eaLnBrk="0" fontAlgn="base" hangingPunct="0">
        <a:lnSpc>
          <a:spcPct val="85000"/>
        </a:lnSpc>
        <a:spcBef>
          <a:spcPct val="0"/>
        </a:spcBef>
        <a:spcAft>
          <a:spcPct val="0"/>
        </a:spcAft>
        <a:defRPr sz="3000" b="1">
          <a:solidFill>
            <a:srgbClr val="646464"/>
          </a:solidFill>
          <a:latin typeface="EYInterstate Light" pitchFamily="2" charset="0"/>
        </a:defRPr>
      </a:lvl4pPr>
      <a:lvl5pPr algn="l" rtl="0" eaLnBrk="0" fontAlgn="base" hangingPunct="0">
        <a:lnSpc>
          <a:spcPct val="85000"/>
        </a:lnSpc>
        <a:spcBef>
          <a:spcPct val="0"/>
        </a:spcBef>
        <a:spcAft>
          <a:spcPct val="0"/>
        </a:spcAft>
        <a:defRPr sz="3000" b="1">
          <a:solidFill>
            <a:srgbClr val="646464"/>
          </a:solidFill>
          <a:latin typeface="EYInterstate Light" pitchFamily="2"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EYInterstate Light" pitchFamily="2" charset="0"/>
          <a:ea typeface="+mn-ea"/>
          <a:cs typeface="+mn-cs"/>
        </a:defRPr>
      </a:lvl1pPr>
      <a:lvl2pPr marL="717550"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EYInterstate Light" pitchFamily="2" charset="0"/>
        </a:defRPr>
      </a:lvl2pPr>
      <a:lvl3pPr marL="1081088"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EYInterstate Light" pitchFamily="2" charset="0"/>
        </a:defRPr>
      </a:lvl3pPr>
      <a:lvl4pPr marL="1441450"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EYInterstate Light" pitchFamily="2" charset="0"/>
        </a:defRPr>
      </a:lvl4pPr>
      <a:lvl5pPr marL="1800225"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EYInterstate Light" pitchFamily="2" charset="0"/>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2"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344" name="Rectangle 8"/>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26345" name="Rectangle 9"/>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C8A383C0-CE32-48F2-81E0-7DFBEC3911D5}" type="slidenum">
              <a:rPr lang="en-US"/>
              <a:pPr>
                <a:defRPr/>
              </a:pPr>
              <a:t>‹#›</a:t>
            </a:fld>
            <a:endParaRPr lang="en-US"/>
          </a:p>
        </p:txBody>
      </p:sp>
      <p:sp>
        <p:nvSpPr>
          <p:cNvPr id="526346" name="Rectangle 10"/>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E6412DC4-6D21-41DF-A46A-05F0FC1C6155}"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706" r:id="rId1"/>
    <p:sldLayoutId id="2147503707" r:id="rId2"/>
    <p:sldLayoutId id="2147503708" r:id="rId3"/>
    <p:sldLayoutId id="2147503709" r:id="rId4"/>
    <p:sldLayoutId id="2147503710" r:id="rId5"/>
    <p:sldLayoutId id="2147503711" r:id="rId6"/>
    <p:sldLayoutId id="2147503712" r:id="rId7"/>
    <p:sldLayoutId id="2147503713" r:id="rId8"/>
    <p:sldLayoutId id="2147503714" r:id="rId9"/>
    <p:sldLayoutId id="2147503715" r:id="rId10"/>
    <p:sldLayoutId id="2147503716" r:id="rId11"/>
    <p:sldLayoutId id="2147503717" r:id="rId12"/>
  </p:sldLayoutIdLst>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Image 11" descr="logo.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137525" y="6345238"/>
            <a:ext cx="17684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bwMode="gray">
          <a:xfrm>
            <a:off x="708025" y="212725"/>
            <a:ext cx="8843963" cy="5143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25604" name="Espace réservé du texte 2"/>
          <p:cNvSpPr>
            <a:spLocks noGrp="1"/>
          </p:cNvSpPr>
          <p:nvPr>
            <p:ph type="body" idx="1"/>
          </p:nvPr>
        </p:nvSpPr>
        <p:spPr bwMode="gray">
          <a:xfrm>
            <a:off x="1062038" y="1009650"/>
            <a:ext cx="84899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Espace réservé de la date 3"/>
          <p:cNvSpPr>
            <a:spLocks noGrp="1"/>
          </p:cNvSpPr>
          <p:nvPr>
            <p:ph type="dt" sz="half" idx="2"/>
          </p:nvPr>
        </p:nvSpPr>
        <p:spPr bwMode="white">
          <a:xfrm>
            <a:off x="6651625" y="6378575"/>
            <a:ext cx="1627188" cy="204788"/>
          </a:xfrm>
          <a:prstGeom prst="rect">
            <a:avLst/>
          </a:prstGeom>
        </p:spPr>
        <p:txBody>
          <a:bodyPr vert="horz" lIns="98746" tIns="49373" rIns="98746" bIns="49373" rtlCol="0" anchor="ctr"/>
          <a:lstStyle>
            <a:lvl1pPr algn="l">
              <a:defRPr sz="952" baseline="0">
                <a:solidFill>
                  <a:schemeClr val="bg1"/>
                </a:solidFill>
              </a:defRPr>
            </a:lvl1pPr>
          </a:lstStyle>
          <a:p>
            <a:pPr>
              <a:defRPr/>
            </a:pPr>
            <a:r>
              <a:rPr lang="en-US"/>
              <a:t>Date</a:t>
            </a:r>
          </a:p>
        </p:txBody>
      </p:sp>
      <p:sp>
        <p:nvSpPr>
          <p:cNvPr id="5" name="Espace réservé du pied de page 4"/>
          <p:cNvSpPr>
            <a:spLocks noGrp="1"/>
          </p:cNvSpPr>
          <p:nvPr>
            <p:ph type="ftr" sz="quarter" idx="3"/>
          </p:nvPr>
        </p:nvSpPr>
        <p:spPr bwMode="white">
          <a:xfrm>
            <a:off x="3325813" y="6378575"/>
            <a:ext cx="3136900" cy="204788"/>
          </a:xfrm>
          <a:prstGeom prst="rect">
            <a:avLst/>
          </a:prstGeom>
        </p:spPr>
        <p:txBody>
          <a:bodyPr vert="horz" lIns="98746" tIns="49373" rIns="98746" bIns="49373" rtlCol="0" anchor="ctr"/>
          <a:lstStyle>
            <a:lvl1pPr algn="ctr">
              <a:defRPr sz="952">
                <a:solidFill>
                  <a:schemeClr val="bg1"/>
                </a:solidFill>
              </a:defRPr>
            </a:lvl1pPr>
          </a:lstStyle>
          <a:p>
            <a:pPr>
              <a:defRPr/>
            </a:pPr>
            <a:r>
              <a:rPr lang="en-US"/>
              <a:t>Titre de la présentation</a:t>
            </a:r>
          </a:p>
        </p:txBody>
      </p:sp>
      <p:sp>
        <p:nvSpPr>
          <p:cNvPr id="6" name="Espace réservé du numéro de diapositive 5"/>
          <p:cNvSpPr>
            <a:spLocks noGrp="1"/>
          </p:cNvSpPr>
          <p:nvPr>
            <p:ph type="sldNum" sz="quarter" idx="4"/>
          </p:nvPr>
        </p:nvSpPr>
        <p:spPr bwMode="gray">
          <a:xfrm>
            <a:off x="354013" y="6407150"/>
            <a:ext cx="706437" cy="171450"/>
          </a:xfrm>
          <a:prstGeom prst="rect">
            <a:avLst/>
          </a:prstGeom>
        </p:spPr>
        <p:txBody>
          <a:bodyPr vert="horz" lIns="0" tIns="0" rIns="0" bIns="0" rtlCol="0" anchor="t" anchorCtr="0"/>
          <a:lstStyle>
            <a:lvl1pPr algn="l">
              <a:defRPr sz="952">
                <a:solidFill>
                  <a:schemeClr val="tx1"/>
                </a:solidFill>
                <a:latin typeface="+mj-lt"/>
              </a:defRPr>
            </a:lvl1pPr>
          </a:lstStyle>
          <a:p>
            <a:pPr>
              <a:defRPr/>
            </a:pPr>
            <a:fld id="{596E3D36-2384-4C9A-8BFA-18C70C2A88E4}" type="slidenum">
              <a:rPr lang="en-US"/>
              <a:pPr>
                <a:defRPr/>
              </a:pPr>
              <a:t>‹#›</a:t>
            </a:fld>
            <a:endParaRPr lang="en-US"/>
          </a:p>
        </p:txBody>
      </p:sp>
      <p:sp>
        <p:nvSpPr>
          <p:cNvPr id="8" name="Rectangle 7"/>
          <p:cNvSpPr/>
          <p:nvPr/>
        </p:nvSpPr>
        <p:spPr>
          <a:xfrm>
            <a:off x="354013" y="6323013"/>
            <a:ext cx="9197975" cy="3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bwMode="gray">
          <a:xfrm>
            <a:off x="0" y="0"/>
            <a:ext cx="530225"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bwMode="gray">
          <a:xfrm>
            <a:off x="0" y="171450"/>
            <a:ext cx="530225"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bwMode="gray">
          <a:xfrm>
            <a:off x="0" y="342900"/>
            <a:ext cx="530225"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503718" r:id="rId1"/>
    <p:sldLayoutId id="2147503719" r:id="rId2"/>
    <p:sldLayoutId id="2147503720" r:id="rId3"/>
    <p:sldLayoutId id="2147503721" r:id="rId4"/>
    <p:sldLayoutId id="2147503722" r:id="rId5"/>
    <p:sldLayoutId id="2147503723" r:id="rId6"/>
    <p:sldLayoutId id="2147503724" r:id="rId7"/>
    <p:sldLayoutId id="2147503725" r:id="rId8"/>
    <p:sldLayoutId id="2147503726" r:id="rId9"/>
    <p:sldLayoutId id="2147503728" r:id="rId10"/>
  </p:sldLayoutIdLst>
  <p:txStyles>
    <p:titleStyle>
      <a:lvl1pPr algn="l" defTabSz="939800" rtl="0" eaLnBrk="0" fontAlgn="base" hangingPunct="0">
        <a:lnSpc>
          <a:spcPts val="3138"/>
        </a:lnSpc>
        <a:spcBef>
          <a:spcPct val="0"/>
        </a:spcBef>
        <a:spcAft>
          <a:spcPct val="0"/>
        </a:spcAft>
        <a:defRPr sz="2200" kern="1200" cap="all">
          <a:solidFill>
            <a:schemeClr val="tx1"/>
          </a:solidFill>
          <a:latin typeface="+mj-lt"/>
          <a:ea typeface="+mj-ea"/>
          <a:cs typeface="+mj-cs"/>
        </a:defRPr>
      </a:lvl1pPr>
      <a:lvl2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2pPr>
      <a:lvl3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3pPr>
      <a:lvl4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4pPr>
      <a:lvl5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5pPr>
      <a:lvl6pPr marL="457200" algn="l" defTabSz="939800" rtl="0" fontAlgn="base">
        <a:lnSpc>
          <a:spcPts val="3138"/>
        </a:lnSpc>
        <a:spcBef>
          <a:spcPct val="0"/>
        </a:spcBef>
        <a:spcAft>
          <a:spcPct val="0"/>
        </a:spcAft>
        <a:defRPr sz="2200">
          <a:solidFill>
            <a:schemeClr val="tx1"/>
          </a:solidFill>
          <a:latin typeface="Georgia" panose="02040502050405020303" pitchFamily="18" charset="0"/>
        </a:defRPr>
      </a:lvl6pPr>
      <a:lvl7pPr marL="914400" algn="l" defTabSz="939800" rtl="0" fontAlgn="base">
        <a:lnSpc>
          <a:spcPts val="3138"/>
        </a:lnSpc>
        <a:spcBef>
          <a:spcPct val="0"/>
        </a:spcBef>
        <a:spcAft>
          <a:spcPct val="0"/>
        </a:spcAft>
        <a:defRPr sz="2200">
          <a:solidFill>
            <a:schemeClr val="tx1"/>
          </a:solidFill>
          <a:latin typeface="Georgia" panose="02040502050405020303" pitchFamily="18" charset="0"/>
        </a:defRPr>
      </a:lvl7pPr>
      <a:lvl8pPr marL="1371600" algn="l" defTabSz="939800" rtl="0" fontAlgn="base">
        <a:lnSpc>
          <a:spcPts val="3138"/>
        </a:lnSpc>
        <a:spcBef>
          <a:spcPct val="0"/>
        </a:spcBef>
        <a:spcAft>
          <a:spcPct val="0"/>
        </a:spcAft>
        <a:defRPr sz="2200">
          <a:solidFill>
            <a:schemeClr val="tx1"/>
          </a:solidFill>
          <a:latin typeface="Georgia" panose="02040502050405020303" pitchFamily="18" charset="0"/>
        </a:defRPr>
      </a:lvl8pPr>
      <a:lvl9pPr marL="1828800" algn="l" defTabSz="939800" rtl="0" fontAlgn="base">
        <a:lnSpc>
          <a:spcPts val="3138"/>
        </a:lnSpc>
        <a:spcBef>
          <a:spcPct val="0"/>
        </a:spcBef>
        <a:spcAft>
          <a:spcPct val="0"/>
        </a:spcAft>
        <a:defRPr sz="2200">
          <a:solidFill>
            <a:schemeClr val="tx1"/>
          </a:solidFill>
          <a:latin typeface="Georgia" panose="02040502050405020303" pitchFamily="18" charset="0"/>
        </a:defRPr>
      </a:lvl9pPr>
    </p:titleStyle>
    <p:bodyStyle>
      <a:lvl1pPr algn="l" defTabSz="939800" rtl="0" eaLnBrk="0" fontAlgn="base" hangingPunct="0">
        <a:lnSpc>
          <a:spcPts val="1900"/>
        </a:lnSpc>
        <a:spcBef>
          <a:spcPct val="0"/>
        </a:spcBef>
        <a:spcAft>
          <a:spcPts val="188"/>
        </a:spcAft>
        <a:buFont typeface="Arial" panose="020B0604020202020204" pitchFamily="34" charset="0"/>
        <a:defRPr sz="1900" kern="1200">
          <a:solidFill>
            <a:schemeClr val="tx1"/>
          </a:solidFill>
          <a:latin typeface="+mn-lt"/>
          <a:ea typeface="+mn-ea"/>
          <a:cs typeface="+mn-cs"/>
        </a:defRPr>
      </a:lvl1pPr>
      <a:lvl2pPr marL="427038" indent="-169863" algn="l" defTabSz="939800" rtl="0" eaLnBrk="0" fontAlgn="base" hangingPunct="0">
        <a:lnSpc>
          <a:spcPts val="2100"/>
        </a:lnSpc>
        <a:spcBef>
          <a:spcPct val="0"/>
        </a:spcBef>
        <a:spcAft>
          <a:spcPct val="0"/>
        </a:spcAft>
        <a:buFont typeface="Wingdings" panose="05000000000000000000" pitchFamily="2" charset="2"/>
        <a:buChar char="§"/>
        <a:defRPr sz="1700" kern="1200">
          <a:solidFill>
            <a:srgbClr val="6A6969"/>
          </a:solidFill>
          <a:latin typeface="+mn-lt"/>
          <a:ea typeface="+mn-ea"/>
          <a:cs typeface="+mn-cs"/>
        </a:defRPr>
      </a:lvl2pPr>
      <a:lvl3pPr marL="787400" indent="-95250" algn="l" defTabSz="939800" rtl="0" eaLnBrk="0" fontAlgn="base" hangingPunct="0">
        <a:lnSpc>
          <a:spcPts val="2375"/>
        </a:lnSpc>
        <a:spcBef>
          <a:spcPct val="0"/>
        </a:spcBef>
        <a:spcAft>
          <a:spcPct val="0"/>
        </a:spcAft>
        <a:buClr>
          <a:srgbClr val="003366"/>
        </a:buClr>
        <a:buFont typeface="Tahoma" panose="020B0604030504040204" pitchFamily="34" charset="0"/>
        <a:buChar char="-"/>
        <a:defRPr sz="1400" kern="1200">
          <a:solidFill>
            <a:srgbClr val="003366"/>
          </a:solidFill>
          <a:latin typeface="+mn-lt"/>
          <a:ea typeface="+mn-ea"/>
          <a:cs typeface="+mn-cs"/>
        </a:defRPr>
      </a:lvl3pPr>
      <a:lvl4pPr marL="1079500" indent="-130175" algn="l" defTabSz="939800" rtl="0" eaLnBrk="0" fontAlgn="base" hangingPunct="0">
        <a:lnSpc>
          <a:spcPts val="2100"/>
        </a:lnSpc>
        <a:spcBef>
          <a:spcPct val="0"/>
        </a:spcBef>
        <a:spcAft>
          <a:spcPct val="0"/>
        </a:spcAft>
        <a:buClr>
          <a:schemeClr val="accent2"/>
        </a:buClr>
        <a:buFont typeface="Arial" panose="020B0604020202020204" pitchFamily="34" charset="0"/>
        <a:buChar char="-"/>
        <a:defRPr sz="1200" kern="1200">
          <a:solidFill>
            <a:schemeClr val="accent2"/>
          </a:solidFill>
          <a:latin typeface="+mn-lt"/>
          <a:ea typeface="+mn-ea"/>
          <a:cs typeface="+mn-cs"/>
        </a:defRPr>
      </a:lvl4pPr>
      <a:lvl5pPr marL="1198563" algn="l" defTabSz="939800" rtl="0" eaLnBrk="0" fontAlgn="base" hangingPunct="0">
        <a:lnSpc>
          <a:spcPts val="2100"/>
        </a:lnSpc>
        <a:spcBef>
          <a:spcPct val="0"/>
        </a:spcBef>
        <a:spcAft>
          <a:spcPct val="0"/>
        </a:spcAft>
        <a:buClr>
          <a:schemeClr val="accent2"/>
        </a:buClr>
        <a:buFont typeface="Arial" panose="020B0604020202020204" pitchFamily="34" charset="0"/>
        <a:defRPr sz="900" kern="1200">
          <a:solidFill>
            <a:schemeClr val="accent1"/>
          </a:solidFill>
          <a:latin typeface="+mn-lt"/>
          <a:ea typeface="+mn-ea"/>
          <a:cs typeface="+mn-cs"/>
        </a:defRPr>
      </a:lvl5pPr>
      <a:lvl6pPr marL="2586258" indent="-235114" algn="l" defTabSz="940458" rtl="0" eaLnBrk="1" latinLnBrk="0" hangingPunct="1">
        <a:spcBef>
          <a:spcPct val="20000"/>
        </a:spcBef>
        <a:buFont typeface="Arial" pitchFamily="34" charset="0"/>
        <a:buChar char="•"/>
        <a:defRPr sz="2095" kern="1200">
          <a:solidFill>
            <a:schemeClr val="tx1"/>
          </a:solidFill>
          <a:latin typeface="+mn-lt"/>
          <a:ea typeface="+mn-ea"/>
          <a:cs typeface="+mn-cs"/>
        </a:defRPr>
      </a:lvl6pPr>
      <a:lvl7pPr marL="3056487" indent="-235114" algn="l" defTabSz="940458" rtl="0" eaLnBrk="1" latinLnBrk="0" hangingPunct="1">
        <a:spcBef>
          <a:spcPct val="20000"/>
        </a:spcBef>
        <a:buFont typeface="Arial" pitchFamily="34" charset="0"/>
        <a:buChar char="•"/>
        <a:defRPr sz="2095" kern="1200">
          <a:solidFill>
            <a:schemeClr val="tx1"/>
          </a:solidFill>
          <a:latin typeface="+mn-lt"/>
          <a:ea typeface="+mn-ea"/>
          <a:cs typeface="+mn-cs"/>
        </a:defRPr>
      </a:lvl7pPr>
      <a:lvl8pPr marL="3526715" indent="-235114" algn="l" defTabSz="940458" rtl="0" eaLnBrk="1" latinLnBrk="0" hangingPunct="1">
        <a:spcBef>
          <a:spcPct val="20000"/>
        </a:spcBef>
        <a:buFont typeface="Arial" pitchFamily="34" charset="0"/>
        <a:buChar char="•"/>
        <a:defRPr sz="2095" kern="1200">
          <a:solidFill>
            <a:schemeClr val="tx1"/>
          </a:solidFill>
          <a:latin typeface="+mn-lt"/>
          <a:ea typeface="+mn-ea"/>
          <a:cs typeface="+mn-cs"/>
        </a:defRPr>
      </a:lvl8pPr>
      <a:lvl9pPr marL="3996944" indent="-235114" algn="l" defTabSz="940458" rtl="0" eaLnBrk="1" latinLnBrk="0" hangingPunct="1">
        <a:spcBef>
          <a:spcPct val="20000"/>
        </a:spcBef>
        <a:buFont typeface="Arial" pitchFamily="34" charset="0"/>
        <a:buChar char="•"/>
        <a:defRPr sz="2095" kern="1200">
          <a:solidFill>
            <a:schemeClr val="tx1"/>
          </a:solidFill>
          <a:latin typeface="+mn-lt"/>
          <a:ea typeface="+mn-ea"/>
          <a:cs typeface="+mn-cs"/>
        </a:defRPr>
      </a:lvl9pPr>
    </p:bodyStyle>
    <p:otherStyle>
      <a:defPPr>
        <a:defRPr lang="fr-FR"/>
      </a:defPPr>
      <a:lvl1pPr marL="0" algn="l" defTabSz="940458" rtl="0" eaLnBrk="1" latinLnBrk="0" hangingPunct="1">
        <a:defRPr sz="1810" kern="1200">
          <a:solidFill>
            <a:schemeClr val="tx1"/>
          </a:solidFill>
          <a:latin typeface="+mn-lt"/>
          <a:ea typeface="+mn-ea"/>
          <a:cs typeface="+mn-cs"/>
        </a:defRPr>
      </a:lvl1pPr>
      <a:lvl2pPr marL="470228" algn="l" defTabSz="940458" rtl="0" eaLnBrk="1" latinLnBrk="0" hangingPunct="1">
        <a:defRPr sz="1810" kern="1200">
          <a:solidFill>
            <a:schemeClr val="tx1"/>
          </a:solidFill>
          <a:latin typeface="+mn-lt"/>
          <a:ea typeface="+mn-ea"/>
          <a:cs typeface="+mn-cs"/>
        </a:defRPr>
      </a:lvl2pPr>
      <a:lvl3pPr marL="940458" algn="l" defTabSz="940458" rtl="0" eaLnBrk="1" latinLnBrk="0" hangingPunct="1">
        <a:defRPr sz="1810" kern="1200">
          <a:solidFill>
            <a:schemeClr val="tx1"/>
          </a:solidFill>
          <a:latin typeface="+mn-lt"/>
          <a:ea typeface="+mn-ea"/>
          <a:cs typeface="+mn-cs"/>
        </a:defRPr>
      </a:lvl3pPr>
      <a:lvl4pPr marL="1410686" algn="l" defTabSz="940458" rtl="0" eaLnBrk="1" latinLnBrk="0" hangingPunct="1">
        <a:defRPr sz="1810" kern="1200">
          <a:solidFill>
            <a:schemeClr val="tx1"/>
          </a:solidFill>
          <a:latin typeface="+mn-lt"/>
          <a:ea typeface="+mn-ea"/>
          <a:cs typeface="+mn-cs"/>
        </a:defRPr>
      </a:lvl4pPr>
      <a:lvl5pPr marL="1880915" algn="l" defTabSz="940458" rtl="0" eaLnBrk="1" latinLnBrk="0" hangingPunct="1">
        <a:defRPr sz="1810" kern="1200">
          <a:solidFill>
            <a:schemeClr val="tx1"/>
          </a:solidFill>
          <a:latin typeface="+mn-lt"/>
          <a:ea typeface="+mn-ea"/>
          <a:cs typeface="+mn-cs"/>
        </a:defRPr>
      </a:lvl5pPr>
      <a:lvl6pPr marL="2351143" algn="l" defTabSz="940458" rtl="0" eaLnBrk="1" latinLnBrk="0" hangingPunct="1">
        <a:defRPr sz="1810" kern="1200">
          <a:solidFill>
            <a:schemeClr val="tx1"/>
          </a:solidFill>
          <a:latin typeface="+mn-lt"/>
          <a:ea typeface="+mn-ea"/>
          <a:cs typeface="+mn-cs"/>
        </a:defRPr>
      </a:lvl6pPr>
      <a:lvl7pPr marL="2821373" algn="l" defTabSz="940458" rtl="0" eaLnBrk="1" latinLnBrk="0" hangingPunct="1">
        <a:defRPr sz="1810" kern="1200">
          <a:solidFill>
            <a:schemeClr val="tx1"/>
          </a:solidFill>
          <a:latin typeface="+mn-lt"/>
          <a:ea typeface="+mn-ea"/>
          <a:cs typeface="+mn-cs"/>
        </a:defRPr>
      </a:lvl7pPr>
      <a:lvl8pPr marL="3291601" algn="l" defTabSz="940458" rtl="0" eaLnBrk="1" latinLnBrk="0" hangingPunct="1">
        <a:defRPr sz="1810" kern="1200">
          <a:solidFill>
            <a:schemeClr val="tx1"/>
          </a:solidFill>
          <a:latin typeface="+mn-lt"/>
          <a:ea typeface="+mn-ea"/>
          <a:cs typeface="+mn-cs"/>
        </a:defRPr>
      </a:lvl8pPr>
      <a:lvl9pPr marL="3761830" algn="l" defTabSz="940458" rtl="0" eaLnBrk="1" latinLnBrk="0" hangingPunct="1">
        <a:defRPr sz="18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11deg_grey_1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5050"/>
            <a:ext cx="89233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95300" y="200025"/>
            <a:ext cx="8920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3076" name="Line 4"/>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503471" r:id="rId1"/>
    <p:sldLayoutId id="2147503472" r:id="rId2"/>
    <p:sldLayoutId id="2147503473" r:id="rId3"/>
    <p:sldLayoutId id="2147503474" r:id="rId4"/>
    <p:sldLayoutId id="2147503475" r:id="rId5"/>
    <p:sldLayoutId id="2147503476" r:id="rId6"/>
    <p:sldLayoutId id="2147503477" r:id="rId7"/>
    <p:sldLayoutId id="2147503478" r:id="rId8"/>
    <p:sldLayoutId id="2147503479" r:id="rId9"/>
    <p:sldLayoutId id="2147503480" r:id="rId10"/>
    <p:sldLayoutId id="2147503481"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pitchFamily="34" charset="0"/>
        </a:defRPr>
      </a:lvl2pPr>
      <a:lvl3pPr algn="l" rtl="0" eaLnBrk="0" fontAlgn="base" hangingPunct="0">
        <a:lnSpc>
          <a:spcPct val="85000"/>
        </a:lnSpc>
        <a:spcBef>
          <a:spcPct val="0"/>
        </a:spcBef>
        <a:spcAft>
          <a:spcPct val="0"/>
        </a:spcAft>
        <a:defRPr sz="3000" b="1">
          <a:solidFill>
            <a:srgbClr val="FFD200"/>
          </a:solidFill>
          <a:latin typeface="Arial" pitchFamily="34" charset="0"/>
        </a:defRPr>
      </a:lvl3pPr>
      <a:lvl4pPr algn="l" rtl="0" eaLnBrk="0" fontAlgn="base" hangingPunct="0">
        <a:lnSpc>
          <a:spcPct val="85000"/>
        </a:lnSpc>
        <a:spcBef>
          <a:spcPct val="0"/>
        </a:spcBef>
        <a:spcAft>
          <a:spcPct val="0"/>
        </a:spcAft>
        <a:defRPr sz="3000" b="1">
          <a:solidFill>
            <a:srgbClr val="FFD200"/>
          </a:solidFill>
          <a:latin typeface="Arial" pitchFamily="34" charset="0"/>
        </a:defRPr>
      </a:lvl4pPr>
      <a:lvl5pPr algn="l" rtl="0" eaLnBrk="0" fontAlgn="base" hangingPunct="0">
        <a:lnSpc>
          <a:spcPct val="85000"/>
        </a:lnSpc>
        <a:spcBef>
          <a:spcPct val="0"/>
        </a:spcBef>
        <a:spcAft>
          <a:spcPct val="0"/>
        </a:spcAft>
        <a:defRPr sz="3000" b="1">
          <a:solidFill>
            <a:srgbClr val="FFD200"/>
          </a:solidFill>
          <a:latin typeface="Arial" pitchFamily="34" charset="0"/>
        </a:defRPr>
      </a:lvl5pPr>
      <a:lvl6pPr marL="457200" algn="l" rtl="0" fontAlgn="base">
        <a:lnSpc>
          <a:spcPct val="85000"/>
        </a:lnSpc>
        <a:spcBef>
          <a:spcPct val="0"/>
        </a:spcBef>
        <a:spcAft>
          <a:spcPct val="0"/>
        </a:spcAft>
        <a:defRPr sz="3000" b="1">
          <a:solidFill>
            <a:srgbClr val="FFD200"/>
          </a:solidFill>
          <a:latin typeface="Arial" pitchFamily="34" charset="0"/>
        </a:defRPr>
      </a:lvl6pPr>
      <a:lvl7pPr marL="914400" algn="l" rtl="0" fontAlgn="base">
        <a:lnSpc>
          <a:spcPct val="85000"/>
        </a:lnSpc>
        <a:spcBef>
          <a:spcPct val="0"/>
        </a:spcBef>
        <a:spcAft>
          <a:spcPct val="0"/>
        </a:spcAft>
        <a:defRPr sz="3000" b="1">
          <a:solidFill>
            <a:srgbClr val="FFD200"/>
          </a:solidFill>
          <a:latin typeface="Arial" pitchFamily="34" charset="0"/>
        </a:defRPr>
      </a:lvl7pPr>
      <a:lvl8pPr marL="1371600" algn="l" rtl="0" fontAlgn="base">
        <a:lnSpc>
          <a:spcPct val="85000"/>
        </a:lnSpc>
        <a:spcBef>
          <a:spcPct val="0"/>
        </a:spcBef>
        <a:spcAft>
          <a:spcPct val="0"/>
        </a:spcAft>
        <a:defRPr sz="3000" b="1">
          <a:solidFill>
            <a:srgbClr val="FFD200"/>
          </a:solidFill>
          <a:latin typeface="Arial" pitchFamily="34" charset="0"/>
        </a:defRPr>
      </a:lvl8pPr>
      <a:lvl9pPr marL="1828800" algn="l" rtl="0" fontAlgn="base">
        <a:lnSpc>
          <a:spcPct val="85000"/>
        </a:lnSpc>
        <a:spcBef>
          <a:spcPct val="0"/>
        </a:spcBef>
        <a:spcAft>
          <a:spcPct val="0"/>
        </a:spcAft>
        <a:defRPr sz="3000" b="1">
          <a:solidFill>
            <a:srgbClr val="FFD2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00025"/>
            <a:ext cx="8920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4099" name="Line 9"/>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00" name="Picture 14" descr="lines11_fade1_grey_crop_sub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1035050"/>
            <a:ext cx="89233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503482" r:id="rId1"/>
    <p:sldLayoutId id="2147503483" r:id="rId2"/>
    <p:sldLayoutId id="2147503484" r:id="rId3"/>
    <p:sldLayoutId id="2147503485" r:id="rId4"/>
    <p:sldLayoutId id="2147503486" r:id="rId5"/>
    <p:sldLayoutId id="2147503487" r:id="rId6"/>
    <p:sldLayoutId id="2147503488" r:id="rId7"/>
    <p:sldLayoutId id="2147503489" r:id="rId8"/>
    <p:sldLayoutId id="2147503490" r:id="rId9"/>
    <p:sldLayoutId id="2147503491" r:id="rId10"/>
    <p:sldLayoutId id="2147503492"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chemeClr val="accent2"/>
          </a:solidFill>
          <a:latin typeface="+mj-lt"/>
          <a:ea typeface="+mj-ea"/>
          <a:cs typeface="+mj-cs"/>
        </a:defRPr>
      </a:lvl1pPr>
      <a:lvl2pPr algn="l" rtl="0" eaLnBrk="0" fontAlgn="base" hangingPunct="0">
        <a:lnSpc>
          <a:spcPct val="85000"/>
        </a:lnSpc>
        <a:spcBef>
          <a:spcPct val="0"/>
        </a:spcBef>
        <a:spcAft>
          <a:spcPct val="0"/>
        </a:spcAft>
        <a:defRPr sz="3000" b="1">
          <a:solidFill>
            <a:schemeClr val="accent2"/>
          </a:solidFill>
          <a:latin typeface="Arial" pitchFamily="34" charset="0"/>
        </a:defRPr>
      </a:lvl2pPr>
      <a:lvl3pPr algn="l" rtl="0" eaLnBrk="0" fontAlgn="base" hangingPunct="0">
        <a:lnSpc>
          <a:spcPct val="85000"/>
        </a:lnSpc>
        <a:spcBef>
          <a:spcPct val="0"/>
        </a:spcBef>
        <a:spcAft>
          <a:spcPct val="0"/>
        </a:spcAft>
        <a:defRPr sz="3000" b="1">
          <a:solidFill>
            <a:schemeClr val="accent2"/>
          </a:solidFill>
          <a:latin typeface="Arial" pitchFamily="34" charset="0"/>
        </a:defRPr>
      </a:lvl3pPr>
      <a:lvl4pPr algn="l" rtl="0" eaLnBrk="0" fontAlgn="base" hangingPunct="0">
        <a:lnSpc>
          <a:spcPct val="85000"/>
        </a:lnSpc>
        <a:spcBef>
          <a:spcPct val="0"/>
        </a:spcBef>
        <a:spcAft>
          <a:spcPct val="0"/>
        </a:spcAft>
        <a:defRPr sz="3000" b="1">
          <a:solidFill>
            <a:schemeClr val="accent2"/>
          </a:solidFill>
          <a:latin typeface="Arial" pitchFamily="34" charset="0"/>
        </a:defRPr>
      </a:lvl4pPr>
      <a:lvl5pPr algn="l" rtl="0" eaLnBrk="0" fontAlgn="base" hangingPunct="0">
        <a:lnSpc>
          <a:spcPct val="85000"/>
        </a:lnSpc>
        <a:spcBef>
          <a:spcPct val="0"/>
        </a:spcBef>
        <a:spcAft>
          <a:spcPct val="0"/>
        </a:spcAft>
        <a:defRPr sz="3000" b="1">
          <a:solidFill>
            <a:schemeClr val="accent2"/>
          </a:solidFill>
          <a:latin typeface="Arial" pitchFamily="34" charset="0"/>
        </a:defRPr>
      </a:lvl5pPr>
      <a:lvl6pPr marL="457200" algn="l" rtl="0" fontAlgn="base">
        <a:lnSpc>
          <a:spcPct val="85000"/>
        </a:lnSpc>
        <a:spcBef>
          <a:spcPct val="0"/>
        </a:spcBef>
        <a:spcAft>
          <a:spcPct val="0"/>
        </a:spcAft>
        <a:defRPr sz="3000" b="1">
          <a:solidFill>
            <a:schemeClr val="accent2"/>
          </a:solidFill>
          <a:latin typeface="Arial" pitchFamily="34" charset="0"/>
        </a:defRPr>
      </a:lvl6pPr>
      <a:lvl7pPr marL="914400" algn="l" rtl="0" fontAlgn="base">
        <a:lnSpc>
          <a:spcPct val="85000"/>
        </a:lnSpc>
        <a:spcBef>
          <a:spcPct val="0"/>
        </a:spcBef>
        <a:spcAft>
          <a:spcPct val="0"/>
        </a:spcAft>
        <a:defRPr sz="3000" b="1">
          <a:solidFill>
            <a:schemeClr val="accent2"/>
          </a:solidFill>
          <a:latin typeface="Arial" pitchFamily="34" charset="0"/>
        </a:defRPr>
      </a:lvl7pPr>
      <a:lvl8pPr marL="1371600" algn="l" rtl="0" fontAlgn="base">
        <a:lnSpc>
          <a:spcPct val="85000"/>
        </a:lnSpc>
        <a:spcBef>
          <a:spcPct val="0"/>
        </a:spcBef>
        <a:spcAft>
          <a:spcPct val="0"/>
        </a:spcAft>
        <a:defRPr sz="3000" b="1">
          <a:solidFill>
            <a:schemeClr val="accent2"/>
          </a:solidFill>
          <a:latin typeface="Arial" pitchFamily="34" charset="0"/>
        </a:defRPr>
      </a:lvl8pPr>
      <a:lvl9pPr marL="1828800" algn="l" rtl="0" fontAlgn="base">
        <a:lnSpc>
          <a:spcPct val="85000"/>
        </a:lnSpc>
        <a:spcBef>
          <a:spcPct val="0"/>
        </a:spcBef>
        <a:spcAft>
          <a:spcPct val="0"/>
        </a:spcAft>
        <a:defRPr sz="30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00025"/>
            <a:ext cx="8920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5123" name="Line 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Freeform 6"/>
          <p:cNvSpPr>
            <a:spLocks/>
          </p:cNvSpPr>
          <p:nvPr/>
        </p:nvSpPr>
        <p:spPr bwMode="auto">
          <a:xfrm>
            <a:off x="493713" y="1039813"/>
            <a:ext cx="8940800" cy="5194300"/>
          </a:xfrm>
          <a:custGeom>
            <a:avLst/>
            <a:gdLst>
              <a:gd name="T0" fmla="*/ 0 w 5170"/>
              <a:gd name="T1" fmla="*/ 0 h 3266"/>
              <a:gd name="T2" fmla="*/ 2147483646 w 5170"/>
              <a:gd name="T3" fmla="*/ 0 h 3266"/>
              <a:gd name="T4" fmla="*/ 2147483646 w 5170"/>
              <a:gd name="T5" fmla="*/ 2147483646 h 3266"/>
              <a:gd name="T6" fmla="*/ 0 w 5170"/>
              <a:gd name="T7" fmla="*/ 2147483646 h 3266"/>
              <a:gd name="T8" fmla="*/ 0 w 5170"/>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0" h="3266">
                <a:moveTo>
                  <a:pt x="0" y="0"/>
                </a:moveTo>
                <a:lnTo>
                  <a:pt x="5170" y="0"/>
                </a:lnTo>
                <a:lnTo>
                  <a:pt x="4535" y="3266"/>
                </a:lnTo>
                <a:lnTo>
                  <a:pt x="0" y="3266"/>
                </a:lnTo>
                <a:lnTo>
                  <a:pt x="0" y="0"/>
                </a:lnTo>
                <a:close/>
              </a:path>
            </a:pathLst>
          </a:custGeom>
          <a:solidFill>
            <a:srgbClr val="6464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503493" r:id="rId1"/>
    <p:sldLayoutId id="2147503494" r:id="rId2"/>
    <p:sldLayoutId id="2147503495" r:id="rId3"/>
    <p:sldLayoutId id="2147503496" r:id="rId4"/>
    <p:sldLayoutId id="2147503497" r:id="rId5"/>
    <p:sldLayoutId id="2147503498" r:id="rId6"/>
    <p:sldLayoutId id="2147503499" r:id="rId7"/>
    <p:sldLayoutId id="2147503500" r:id="rId8"/>
    <p:sldLayoutId id="2147503501" r:id="rId9"/>
    <p:sldLayoutId id="2147503502" r:id="rId10"/>
    <p:sldLayoutId id="2147503503"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pitchFamily="34" charset="0"/>
        </a:defRPr>
      </a:lvl2pPr>
      <a:lvl3pPr algn="l" rtl="0" eaLnBrk="0" fontAlgn="base" hangingPunct="0">
        <a:lnSpc>
          <a:spcPct val="85000"/>
        </a:lnSpc>
        <a:spcBef>
          <a:spcPct val="0"/>
        </a:spcBef>
        <a:spcAft>
          <a:spcPct val="0"/>
        </a:spcAft>
        <a:defRPr sz="3000" b="1">
          <a:solidFill>
            <a:srgbClr val="FFD200"/>
          </a:solidFill>
          <a:latin typeface="Arial" pitchFamily="34" charset="0"/>
        </a:defRPr>
      </a:lvl3pPr>
      <a:lvl4pPr algn="l" rtl="0" eaLnBrk="0" fontAlgn="base" hangingPunct="0">
        <a:lnSpc>
          <a:spcPct val="85000"/>
        </a:lnSpc>
        <a:spcBef>
          <a:spcPct val="0"/>
        </a:spcBef>
        <a:spcAft>
          <a:spcPct val="0"/>
        </a:spcAft>
        <a:defRPr sz="3000" b="1">
          <a:solidFill>
            <a:srgbClr val="FFD200"/>
          </a:solidFill>
          <a:latin typeface="Arial" pitchFamily="34" charset="0"/>
        </a:defRPr>
      </a:lvl4pPr>
      <a:lvl5pPr algn="l" rtl="0" eaLnBrk="0" fontAlgn="base" hangingPunct="0">
        <a:lnSpc>
          <a:spcPct val="85000"/>
        </a:lnSpc>
        <a:spcBef>
          <a:spcPct val="0"/>
        </a:spcBef>
        <a:spcAft>
          <a:spcPct val="0"/>
        </a:spcAft>
        <a:defRPr sz="3000" b="1">
          <a:solidFill>
            <a:srgbClr val="FFD200"/>
          </a:solidFill>
          <a:latin typeface="Arial" pitchFamily="34" charset="0"/>
        </a:defRPr>
      </a:lvl5pPr>
      <a:lvl6pPr marL="457200" algn="l" rtl="0" fontAlgn="base">
        <a:lnSpc>
          <a:spcPct val="85000"/>
        </a:lnSpc>
        <a:spcBef>
          <a:spcPct val="0"/>
        </a:spcBef>
        <a:spcAft>
          <a:spcPct val="0"/>
        </a:spcAft>
        <a:defRPr sz="3000" b="1">
          <a:solidFill>
            <a:srgbClr val="FFD200"/>
          </a:solidFill>
          <a:latin typeface="Arial" pitchFamily="34" charset="0"/>
        </a:defRPr>
      </a:lvl6pPr>
      <a:lvl7pPr marL="914400" algn="l" rtl="0" fontAlgn="base">
        <a:lnSpc>
          <a:spcPct val="85000"/>
        </a:lnSpc>
        <a:spcBef>
          <a:spcPct val="0"/>
        </a:spcBef>
        <a:spcAft>
          <a:spcPct val="0"/>
        </a:spcAft>
        <a:defRPr sz="3000" b="1">
          <a:solidFill>
            <a:srgbClr val="FFD200"/>
          </a:solidFill>
          <a:latin typeface="Arial" pitchFamily="34" charset="0"/>
        </a:defRPr>
      </a:lvl7pPr>
      <a:lvl8pPr marL="1371600" algn="l" rtl="0" fontAlgn="base">
        <a:lnSpc>
          <a:spcPct val="85000"/>
        </a:lnSpc>
        <a:spcBef>
          <a:spcPct val="0"/>
        </a:spcBef>
        <a:spcAft>
          <a:spcPct val="0"/>
        </a:spcAft>
        <a:defRPr sz="3000" b="1">
          <a:solidFill>
            <a:srgbClr val="FFD200"/>
          </a:solidFill>
          <a:latin typeface="Arial" pitchFamily="34" charset="0"/>
        </a:defRPr>
      </a:lvl8pPr>
      <a:lvl9pPr marL="1828800" algn="l" rtl="0" fontAlgn="base">
        <a:lnSpc>
          <a:spcPct val="85000"/>
        </a:lnSpc>
        <a:spcBef>
          <a:spcPct val="0"/>
        </a:spcBef>
        <a:spcAft>
          <a:spcPct val="0"/>
        </a:spcAft>
        <a:defRPr sz="3000" b="1">
          <a:solidFill>
            <a:srgbClr val="FFD2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00025"/>
            <a:ext cx="89201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Yellow fill divider</a:t>
            </a:r>
          </a:p>
        </p:txBody>
      </p:sp>
      <p:sp>
        <p:nvSpPr>
          <p:cNvPr id="6147" name="Line 3"/>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 name="Freeform 5"/>
          <p:cNvSpPr>
            <a:spLocks/>
          </p:cNvSpPr>
          <p:nvPr/>
        </p:nvSpPr>
        <p:spPr bwMode="auto">
          <a:xfrm flipH="1" flipV="1">
            <a:off x="493713" y="1042988"/>
            <a:ext cx="8916987" cy="5194300"/>
          </a:xfrm>
          <a:custGeom>
            <a:avLst/>
            <a:gdLst>
              <a:gd name="T0" fmla="*/ 0 w 5170"/>
              <a:gd name="T1" fmla="*/ 0 h 3266"/>
              <a:gd name="T2" fmla="*/ 2147483646 w 5170"/>
              <a:gd name="T3" fmla="*/ 0 h 3266"/>
              <a:gd name="T4" fmla="*/ 2147483646 w 5170"/>
              <a:gd name="T5" fmla="*/ 2147483646 h 3266"/>
              <a:gd name="T6" fmla="*/ 0 w 5170"/>
              <a:gd name="T7" fmla="*/ 2147483646 h 3266"/>
              <a:gd name="T8" fmla="*/ 0 w 5170"/>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0" h="3266">
                <a:moveTo>
                  <a:pt x="0" y="0"/>
                </a:moveTo>
                <a:lnTo>
                  <a:pt x="5170" y="0"/>
                </a:lnTo>
                <a:lnTo>
                  <a:pt x="4535" y="3266"/>
                </a:lnTo>
                <a:lnTo>
                  <a:pt x="0" y="3266"/>
                </a:lnTo>
                <a:lnTo>
                  <a:pt x="0" y="0"/>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503504" r:id="rId1"/>
    <p:sldLayoutId id="2147503505" r:id="rId2"/>
    <p:sldLayoutId id="2147503506" r:id="rId3"/>
    <p:sldLayoutId id="2147503507" r:id="rId4"/>
    <p:sldLayoutId id="2147503508" r:id="rId5"/>
    <p:sldLayoutId id="2147503509" r:id="rId6"/>
    <p:sldLayoutId id="2147503510" r:id="rId7"/>
    <p:sldLayoutId id="2147503511" r:id="rId8"/>
    <p:sldLayoutId id="2147503512" r:id="rId9"/>
    <p:sldLayoutId id="2147503513" r:id="rId10"/>
    <p:sldLayoutId id="2147503514"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pitchFamily="34" charset="0"/>
        </a:defRPr>
      </a:lvl2pPr>
      <a:lvl3pPr algn="l" rtl="0" eaLnBrk="0" fontAlgn="base" hangingPunct="0">
        <a:lnSpc>
          <a:spcPct val="85000"/>
        </a:lnSpc>
        <a:spcBef>
          <a:spcPct val="0"/>
        </a:spcBef>
        <a:spcAft>
          <a:spcPct val="0"/>
        </a:spcAft>
        <a:defRPr sz="3000" b="1">
          <a:solidFill>
            <a:srgbClr val="FFD200"/>
          </a:solidFill>
          <a:latin typeface="Arial" pitchFamily="34" charset="0"/>
        </a:defRPr>
      </a:lvl3pPr>
      <a:lvl4pPr algn="l" rtl="0" eaLnBrk="0" fontAlgn="base" hangingPunct="0">
        <a:lnSpc>
          <a:spcPct val="85000"/>
        </a:lnSpc>
        <a:spcBef>
          <a:spcPct val="0"/>
        </a:spcBef>
        <a:spcAft>
          <a:spcPct val="0"/>
        </a:spcAft>
        <a:defRPr sz="3000" b="1">
          <a:solidFill>
            <a:srgbClr val="FFD200"/>
          </a:solidFill>
          <a:latin typeface="Arial" pitchFamily="34" charset="0"/>
        </a:defRPr>
      </a:lvl4pPr>
      <a:lvl5pPr algn="l" rtl="0" eaLnBrk="0" fontAlgn="base" hangingPunct="0">
        <a:lnSpc>
          <a:spcPct val="85000"/>
        </a:lnSpc>
        <a:spcBef>
          <a:spcPct val="0"/>
        </a:spcBef>
        <a:spcAft>
          <a:spcPct val="0"/>
        </a:spcAft>
        <a:defRPr sz="3000" b="1">
          <a:solidFill>
            <a:srgbClr val="FFD200"/>
          </a:solidFill>
          <a:latin typeface="Arial" pitchFamily="34" charset="0"/>
        </a:defRPr>
      </a:lvl5pPr>
      <a:lvl6pPr marL="457200" algn="l" rtl="0" fontAlgn="base">
        <a:lnSpc>
          <a:spcPct val="85000"/>
        </a:lnSpc>
        <a:spcBef>
          <a:spcPct val="0"/>
        </a:spcBef>
        <a:spcAft>
          <a:spcPct val="0"/>
        </a:spcAft>
        <a:defRPr sz="3000" b="1">
          <a:solidFill>
            <a:srgbClr val="FFD200"/>
          </a:solidFill>
          <a:latin typeface="Arial" pitchFamily="34" charset="0"/>
        </a:defRPr>
      </a:lvl6pPr>
      <a:lvl7pPr marL="914400" algn="l" rtl="0" fontAlgn="base">
        <a:lnSpc>
          <a:spcPct val="85000"/>
        </a:lnSpc>
        <a:spcBef>
          <a:spcPct val="0"/>
        </a:spcBef>
        <a:spcAft>
          <a:spcPct val="0"/>
        </a:spcAft>
        <a:defRPr sz="3000" b="1">
          <a:solidFill>
            <a:srgbClr val="FFD200"/>
          </a:solidFill>
          <a:latin typeface="Arial" pitchFamily="34" charset="0"/>
        </a:defRPr>
      </a:lvl7pPr>
      <a:lvl8pPr marL="1371600" algn="l" rtl="0" fontAlgn="base">
        <a:lnSpc>
          <a:spcPct val="85000"/>
        </a:lnSpc>
        <a:spcBef>
          <a:spcPct val="0"/>
        </a:spcBef>
        <a:spcAft>
          <a:spcPct val="0"/>
        </a:spcAft>
        <a:defRPr sz="3000" b="1">
          <a:solidFill>
            <a:srgbClr val="FFD200"/>
          </a:solidFill>
          <a:latin typeface="Arial" pitchFamily="34" charset="0"/>
        </a:defRPr>
      </a:lvl8pPr>
      <a:lvl9pPr marL="1828800" algn="l" rtl="0" fontAlgn="base">
        <a:lnSpc>
          <a:spcPct val="85000"/>
        </a:lnSpc>
        <a:spcBef>
          <a:spcPct val="0"/>
        </a:spcBef>
        <a:spcAft>
          <a:spcPct val="0"/>
        </a:spcAft>
        <a:defRPr sz="3000" b="1">
          <a:solidFill>
            <a:srgbClr val="FFD2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75000"/>
        <a:buFont typeface="Arial" panose="020B0604020202020204" pitchFamily="34"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panose="020B0604020202020204" pitchFamily="34"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panose="020B0604020202020204" pitchFamily="34"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panose="020B0604020202020204" pitchFamily="34"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Rectangle 11"/>
          <p:cNvSpPr>
            <a:spLocks noChangeArrowheads="1"/>
          </p:cNvSpPr>
          <p:nvPr/>
        </p:nvSpPr>
        <p:spPr bwMode="black">
          <a:xfrm>
            <a:off x="0" y="6248400"/>
            <a:ext cx="9906000" cy="304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7176" name="Rectangle 17"/>
          <p:cNvSpPr>
            <a:spLocks noChangeArrowheads="1"/>
          </p:cNvSpPr>
          <p:nvPr/>
        </p:nvSpPr>
        <p:spPr bwMode="white">
          <a:xfrm>
            <a:off x="533400" y="62484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1400" b="1" smtClean="0">
                <a:solidFill>
                  <a:srgbClr val="000000"/>
                </a:solidFill>
                <a:latin typeface="EYInterstate Light" pitchFamily="2" charset="0"/>
              </a:rPr>
              <a:t>Tax Fundamental Training – Value Added Tax</a:t>
            </a:r>
          </a:p>
        </p:txBody>
      </p:sp>
      <p:sp>
        <p:nvSpPr>
          <p:cNvPr id="7177" name="Rectangle 18"/>
          <p:cNvSpPr>
            <a:spLocks noChangeArrowheads="1"/>
          </p:cNvSpPr>
          <p:nvPr/>
        </p:nvSpPr>
        <p:spPr bwMode="white">
          <a:xfrm>
            <a:off x="4876800" y="6172200"/>
            <a:ext cx="5048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fld id="{9B86C8FD-9FE9-4B59-A056-4983A6094662}" type="slidenum">
              <a:rPr lang="en-US" altLang="en-US" sz="1400" b="1" smtClean="0">
                <a:solidFill>
                  <a:srgbClr val="000000"/>
                </a:solidFill>
              </a:rPr>
              <a:pPr algn="ctr">
                <a:defRPr/>
              </a:pPr>
              <a:t>‹#›</a:t>
            </a:fld>
            <a:endParaRPr lang="en-US" altLang="en-US" sz="1400" b="1"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03515" r:id="rId1"/>
    <p:sldLayoutId id="2147503516" r:id="rId2"/>
    <p:sldLayoutId id="2147503517" r:id="rId3"/>
    <p:sldLayoutId id="2147503518" r:id="rId4"/>
    <p:sldLayoutId id="2147503519" r:id="rId5"/>
    <p:sldLayoutId id="2147503520" r:id="rId6"/>
    <p:sldLayoutId id="2147503521" r:id="rId7"/>
    <p:sldLayoutId id="2147503522" r:id="rId8"/>
    <p:sldLayoutId id="2147503523" r:id="rId9"/>
    <p:sldLayoutId id="2147503524" r:id="rId10"/>
    <p:sldLayoutId id="2147503525" r:id="rId11"/>
    <p:sldLayoutId id="2147503526" r:id="rId12"/>
    <p:sldLayoutId id="2147503527" r:id="rId13"/>
    <p:sldLayoutId id="2147503528" r:id="rId14"/>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360363" indent="-36036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296" name="Rectangle 8"/>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24297" name="Rectangle 9"/>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0697DDEA-F23A-4DB8-AF8F-124D83FDD6FB}" type="slidenum">
              <a:rPr lang="en-US"/>
              <a:pPr>
                <a:defRPr/>
              </a:pPr>
              <a:t>‹#›</a:t>
            </a:fld>
            <a:endParaRPr lang="en-US"/>
          </a:p>
        </p:txBody>
      </p:sp>
      <p:sp>
        <p:nvSpPr>
          <p:cNvPr id="524298" name="Rectangle 10"/>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4568BC96-DA6B-43C7-BCBE-E8E2A921ED76}"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529" r:id="rId1"/>
    <p:sldLayoutId id="2147503530" r:id="rId2"/>
    <p:sldLayoutId id="2147503531" r:id="rId3"/>
    <p:sldLayoutId id="2147503532" r:id="rId4"/>
    <p:sldLayoutId id="2147503533" r:id="rId5"/>
    <p:sldLayoutId id="2147503534" r:id="rId6"/>
    <p:sldLayoutId id="2147503535" r:id="rId7"/>
    <p:sldLayoutId id="2147503536" r:id="rId8"/>
    <p:sldLayoutId id="2147503537" r:id="rId9"/>
    <p:sldLayoutId id="2147503538" r:id="rId10"/>
    <p:sldLayoutId id="2147503539" r:id="rId11"/>
  </p:sldLayoutIdLst>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360363" indent="-36036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5300" y="200025"/>
            <a:ext cx="89185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93713" y="1412875"/>
            <a:ext cx="8920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Line 4"/>
          <p:cNvSpPr>
            <a:spLocks noChangeShapeType="1"/>
          </p:cNvSpPr>
          <p:nvPr/>
        </p:nvSpPr>
        <p:spPr bwMode="auto">
          <a:xfrm>
            <a:off x="493713" y="1042988"/>
            <a:ext cx="8915400" cy="0"/>
          </a:xfrm>
          <a:prstGeom prst="line">
            <a:avLst/>
          </a:prstGeom>
          <a:noFill/>
          <a:ln w="1270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5"/>
          <p:cNvSpPr>
            <a:spLocks noChangeShapeType="1"/>
          </p:cNvSpPr>
          <p:nvPr/>
        </p:nvSpPr>
        <p:spPr bwMode="auto">
          <a:xfrm>
            <a:off x="493713" y="6243638"/>
            <a:ext cx="89154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2" name="Line 6"/>
          <p:cNvSpPr>
            <a:spLocks noChangeShapeType="1"/>
          </p:cNvSpPr>
          <p:nvPr/>
        </p:nvSpPr>
        <p:spPr bwMode="auto">
          <a:xfrm>
            <a:off x="493713" y="200025"/>
            <a:ext cx="89154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6344" name="Rectangle 8"/>
          <p:cNvSpPr>
            <a:spLocks noGrp="1" noChangeArrowheads="1"/>
          </p:cNvSpPr>
          <p:nvPr>
            <p:ph type="ftr" sz="quarter" idx="3"/>
          </p:nvPr>
        </p:nvSpPr>
        <p:spPr bwMode="auto">
          <a:xfrm>
            <a:off x="3009900" y="6419850"/>
            <a:ext cx="2230438"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r>
              <a:rPr lang="en-US"/>
              <a:t>2009 Tax training for new tax staff</a:t>
            </a:r>
          </a:p>
        </p:txBody>
      </p:sp>
      <p:sp>
        <p:nvSpPr>
          <p:cNvPr id="526345" name="Rectangle 9"/>
          <p:cNvSpPr>
            <a:spLocks noGrp="1" noChangeArrowheads="1"/>
          </p:cNvSpPr>
          <p:nvPr>
            <p:ph type="sldNum" sz="quarter" idx="4"/>
          </p:nvPr>
        </p:nvSpPr>
        <p:spPr bwMode="auto">
          <a:xfrm>
            <a:off x="2092325" y="6419850"/>
            <a:ext cx="71755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defRPr>
            </a:lvl1pPr>
          </a:lstStyle>
          <a:p>
            <a:pPr>
              <a:defRPr/>
            </a:pPr>
            <a:r>
              <a:rPr lang="en-US"/>
              <a:t>Page </a:t>
            </a:r>
            <a:fld id="{2F8BDE7C-4DFE-4A72-A082-710D7CDB1AFA}" type="slidenum">
              <a:rPr lang="en-US"/>
              <a:pPr>
                <a:defRPr/>
              </a:pPr>
              <a:t>‹#›</a:t>
            </a:fld>
            <a:endParaRPr lang="en-US"/>
          </a:p>
        </p:txBody>
      </p:sp>
      <p:sp>
        <p:nvSpPr>
          <p:cNvPr id="526346" name="Rectangle 10"/>
          <p:cNvSpPr>
            <a:spLocks noGrp="1" noChangeArrowheads="1"/>
          </p:cNvSpPr>
          <p:nvPr>
            <p:ph type="dt" sz="half" idx="2"/>
          </p:nvPr>
        </p:nvSpPr>
        <p:spPr bwMode="auto">
          <a:xfrm>
            <a:off x="498475" y="6419850"/>
            <a:ext cx="1397000" cy="198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100">
                <a:solidFill>
                  <a:srgbClr val="000000"/>
                </a:solidFill>
                <a:latin typeface="Arial" pitchFamily="34" charset="0"/>
              </a:defRPr>
            </a:lvl1pPr>
          </a:lstStyle>
          <a:p>
            <a:pPr>
              <a:defRPr/>
            </a:pPr>
            <a:fld id="{D5F14547-FE00-47A0-8168-AAD0BD0FF693}" type="datetime4">
              <a:rPr lang="en-US"/>
              <a:pPr>
                <a:defRPr/>
              </a:pPr>
              <a:t>December 2, 2016</a:t>
            </a:fld>
            <a:endParaRPr lang="en-US"/>
          </a:p>
        </p:txBody>
      </p:sp>
    </p:spTree>
  </p:cSld>
  <p:clrMap bg1="lt1" tx1="dk1" bg2="lt2" tx2="dk2" accent1="accent1" accent2="accent2" accent3="accent3" accent4="accent4" accent5="accent5" accent6="accent6" hlink="hlink" folHlink="folHlink"/>
  <p:sldLayoutIdLst>
    <p:sldLayoutId id="2147503540" r:id="rId1"/>
    <p:sldLayoutId id="2147503541" r:id="rId2"/>
    <p:sldLayoutId id="2147503542" r:id="rId3"/>
    <p:sldLayoutId id="2147503543" r:id="rId4"/>
    <p:sldLayoutId id="2147503544" r:id="rId5"/>
    <p:sldLayoutId id="2147503545" r:id="rId6"/>
    <p:sldLayoutId id="2147503546" r:id="rId7"/>
    <p:sldLayoutId id="2147503547" r:id="rId8"/>
    <p:sldLayoutId id="2147503548" r:id="rId9"/>
    <p:sldLayoutId id="2147503549" r:id="rId10"/>
    <p:sldLayoutId id="2147503550" r:id="rId11"/>
    <p:sldLayoutId id="2147503727" r:id="rId12"/>
  </p:sldLayoutIdLst>
  <p:transition/>
  <p:timing>
    <p:tnLst>
      <p:par>
        <p:cTn id="1" dur="indefinite" restart="never" nodeType="tmRoot"/>
      </p:par>
    </p:tnLst>
  </p:timing>
  <p:hf hdr="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p:titleStyle>
    <p:body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8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8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7.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7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8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8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7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ctrTitle"/>
          </p:nvPr>
        </p:nvSpPr>
        <p:spPr bwMode="auto">
          <a:xfrm>
            <a:off x="247650" y="990600"/>
            <a:ext cx="9198880" cy="137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32" tIns="42167" rIns="84332" bIns="42167" anchor="ctr">
            <a:normAutofit fontScale="90000"/>
          </a:bodyPr>
          <a:lstStyle>
            <a:lvl1pPr algn="l" rtl="0" eaLnBrk="0" fontAlgn="base" hangingPunct="0">
              <a:spcBef>
                <a:spcPct val="0"/>
              </a:spcBef>
              <a:spcAft>
                <a:spcPct val="0"/>
              </a:spcAft>
              <a:defRPr sz="4400" b="1">
                <a:solidFill>
                  <a:srgbClr val="990000"/>
                </a:solidFill>
                <a:latin typeface="+mj-lt"/>
                <a:ea typeface="+mj-ea"/>
                <a:cs typeface="+mj-cs"/>
              </a:defRPr>
            </a:lvl1pPr>
            <a:lvl2pPr algn="l" rtl="0" eaLnBrk="0" fontAlgn="base" hangingPunct="0">
              <a:spcBef>
                <a:spcPct val="0"/>
              </a:spcBef>
              <a:spcAft>
                <a:spcPct val="0"/>
              </a:spcAft>
              <a:defRPr sz="4400" b="1">
                <a:solidFill>
                  <a:srgbClr val="990000"/>
                </a:solidFill>
                <a:latin typeface="Arial" charset="0"/>
              </a:defRPr>
            </a:lvl2pPr>
            <a:lvl3pPr algn="l" rtl="0" eaLnBrk="0" fontAlgn="base" hangingPunct="0">
              <a:spcBef>
                <a:spcPct val="0"/>
              </a:spcBef>
              <a:spcAft>
                <a:spcPct val="0"/>
              </a:spcAft>
              <a:defRPr sz="4400" b="1">
                <a:solidFill>
                  <a:srgbClr val="990000"/>
                </a:solidFill>
                <a:latin typeface="Arial" charset="0"/>
              </a:defRPr>
            </a:lvl3pPr>
            <a:lvl4pPr algn="l" rtl="0" eaLnBrk="0" fontAlgn="base" hangingPunct="0">
              <a:spcBef>
                <a:spcPct val="0"/>
              </a:spcBef>
              <a:spcAft>
                <a:spcPct val="0"/>
              </a:spcAft>
              <a:defRPr sz="4400" b="1">
                <a:solidFill>
                  <a:srgbClr val="990000"/>
                </a:solidFill>
                <a:latin typeface="Arial" charset="0"/>
              </a:defRPr>
            </a:lvl4pPr>
            <a:lvl5pPr algn="l" rtl="0" eaLnBrk="0" fontAlgn="base" hangingPunct="0">
              <a:spcBef>
                <a:spcPct val="0"/>
              </a:spcBef>
              <a:spcAft>
                <a:spcPct val="0"/>
              </a:spcAft>
              <a:defRPr sz="4400" b="1">
                <a:solidFill>
                  <a:srgbClr val="990000"/>
                </a:solidFill>
                <a:latin typeface="Arial" charset="0"/>
              </a:defRPr>
            </a:lvl5pPr>
            <a:lvl6pPr marL="457200" algn="l" rtl="0" fontAlgn="base">
              <a:spcBef>
                <a:spcPct val="0"/>
              </a:spcBef>
              <a:spcAft>
                <a:spcPct val="0"/>
              </a:spcAft>
              <a:defRPr b="1">
                <a:solidFill>
                  <a:srgbClr val="990000"/>
                </a:solidFill>
                <a:latin typeface="Arial" charset="0"/>
              </a:defRPr>
            </a:lvl6pPr>
            <a:lvl7pPr marL="914400" algn="l" rtl="0" fontAlgn="base">
              <a:spcBef>
                <a:spcPct val="0"/>
              </a:spcBef>
              <a:spcAft>
                <a:spcPct val="0"/>
              </a:spcAft>
              <a:defRPr b="1">
                <a:solidFill>
                  <a:srgbClr val="990000"/>
                </a:solidFill>
                <a:latin typeface="Arial" charset="0"/>
              </a:defRPr>
            </a:lvl7pPr>
            <a:lvl8pPr marL="1371600" algn="l" rtl="0" fontAlgn="base">
              <a:spcBef>
                <a:spcPct val="0"/>
              </a:spcBef>
              <a:spcAft>
                <a:spcPct val="0"/>
              </a:spcAft>
              <a:defRPr b="1">
                <a:solidFill>
                  <a:srgbClr val="990000"/>
                </a:solidFill>
                <a:latin typeface="Arial" charset="0"/>
              </a:defRPr>
            </a:lvl8pPr>
            <a:lvl9pPr marL="1828800" algn="l" rtl="0" fontAlgn="base">
              <a:spcBef>
                <a:spcPct val="0"/>
              </a:spcBef>
              <a:spcAft>
                <a:spcPct val="0"/>
              </a:spcAft>
              <a:defRPr b="1">
                <a:solidFill>
                  <a:srgbClr val="990000"/>
                </a:solidFill>
                <a:latin typeface="Arial" charset="0"/>
              </a:defRPr>
            </a:lvl9pPr>
          </a:lstStyle>
          <a:p>
            <a:pPr>
              <a:defRPr/>
            </a:pPr>
            <a:r>
              <a:rPr lang="en-US" sz="3670" b="0" dirty="0">
                <a:solidFill>
                  <a:schemeClr val="tx1"/>
                </a:solidFill>
                <a:latin typeface="Arial" pitchFamily="34" charset="0"/>
                <a:cs typeface="Arial" pitchFamily="34" charset="0"/>
              </a:rPr>
              <a:t>PERSONAL INCOME TAX FOR EXPATRIATES </a:t>
            </a:r>
            <a:br>
              <a:rPr lang="en-US" sz="3670" b="0" dirty="0">
                <a:solidFill>
                  <a:schemeClr val="tx1"/>
                </a:solidFill>
                <a:latin typeface="Arial" pitchFamily="34" charset="0"/>
                <a:cs typeface="Arial" pitchFamily="34" charset="0"/>
              </a:rPr>
            </a:br>
            <a:r>
              <a:rPr lang="en-US" sz="3670" b="0" dirty="0">
                <a:solidFill>
                  <a:schemeClr val="tx1"/>
                </a:solidFill>
                <a:latin typeface="Arial" pitchFamily="34" charset="0"/>
                <a:cs typeface="Arial" pitchFamily="34" charset="0"/>
              </a:rPr>
              <a:t>IN VIETNAM</a:t>
            </a:r>
          </a:p>
        </p:txBody>
      </p:sp>
      <p:sp>
        <p:nvSpPr>
          <p:cNvPr id="2" name="Subtitle 1"/>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D726F35-7D85-40FC-982C-8D0CCB7D76B6}" type="slidenum">
              <a:rPr lang="fr-FR" smtClean="0"/>
              <a:pPr/>
              <a:t>1</a:t>
            </a:fld>
            <a:endParaRPr lang="fr-FR" dirty="0"/>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53764" y="2514601"/>
            <a:ext cx="9197859" cy="2998821"/>
          </a:xfrm>
        </p:spPr>
      </p:pic>
      <p:sp>
        <p:nvSpPr>
          <p:cNvPr id="3" name="Rectangle 2"/>
          <p:cNvSpPr/>
          <p:nvPr/>
        </p:nvSpPr>
        <p:spPr>
          <a:xfrm>
            <a:off x="5118100" y="685800"/>
            <a:ext cx="4622800" cy="369332"/>
          </a:xfrm>
          <a:prstGeom prst="rect">
            <a:avLst/>
          </a:prstGeom>
        </p:spPr>
        <p:txBody>
          <a:bodyPr wrap="square">
            <a:spAutoFit/>
          </a:bodyPr>
          <a:lstStyle/>
          <a:p>
            <a:pPr algn="ctr"/>
            <a:endParaRPr lang="fr-FR" dirty="0">
              <a:solidFill>
                <a:srgbClr val="C00000"/>
              </a:solidFill>
              <a:latin typeface="Arial" pitchFamily="34" charset="0"/>
              <a:cs typeface="Arial" pitchFamily="34" charset="0"/>
            </a:endParaRPr>
          </a:p>
        </p:txBody>
      </p:sp>
      <p:sp>
        <p:nvSpPr>
          <p:cNvPr id="8" name="Rectangle 7"/>
          <p:cNvSpPr/>
          <p:nvPr/>
        </p:nvSpPr>
        <p:spPr>
          <a:xfrm>
            <a:off x="330200" y="6096000"/>
            <a:ext cx="67691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space réservé de la date 3"/>
          <p:cNvSpPr>
            <a:spLocks noGrp="1"/>
          </p:cNvSpPr>
          <p:nvPr>
            <p:ph type="dt" sz="half" idx="10"/>
          </p:nvPr>
        </p:nvSpPr>
        <p:spPr>
          <a:xfrm>
            <a:off x="389775" y="2209800"/>
            <a:ext cx="10141127" cy="288000"/>
          </a:xfrm>
        </p:spPr>
        <p:txBody>
          <a:bodyPr/>
          <a:lstStyle/>
          <a:p>
            <a:r>
              <a:rPr lang="fr-FR" sz="1400" dirty="0" err="1" smtClean="0">
                <a:solidFill>
                  <a:schemeClr val="tx2"/>
                </a:solidFill>
                <a:cs typeface="Arial" pitchFamily="34" charset="0"/>
              </a:rPr>
              <a:t>December</a:t>
            </a:r>
            <a:r>
              <a:rPr lang="fr-FR" sz="1400" dirty="0" smtClean="0">
                <a:solidFill>
                  <a:schemeClr val="tx2"/>
                </a:solidFill>
                <a:latin typeface="Arial" pitchFamily="34" charset="0"/>
                <a:cs typeface="Arial" pitchFamily="34" charset="0"/>
              </a:rPr>
              <a:t> </a:t>
            </a:r>
            <a:r>
              <a:rPr lang="fr-FR" sz="1400" dirty="0">
                <a:solidFill>
                  <a:schemeClr val="tx2"/>
                </a:solidFill>
                <a:latin typeface="Arial" pitchFamily="34" charset="0"/>
                <a:cs typeface="Arial" pitchFamily="34" charset="0"/>
              </a:rPr>
              <a:t>- </a:t>
            </a:r>
            <a:r>
              <a:rPr lang="fr-FR" sz="1400" dirty="0" smtClean="0">
                <a:solidFill>
                  <a:schemeClr val="tx2"/>
                </a:solidFill>
                <a:latin typeface="Arial" pitchFamily="34" charset="0"/>
                <a:cs typeface="Arial" pitchFamily="34" charset="0"/>
              </a:rPr>
              <a:t>2016</a:t>
            </a:r>
            <a:endParaRPr lang="fr-FR" sz="1300" dirty="0"/>
          </a:p>
        </p:txBody>
      </p:sp>
    </p:spTree>
    <p:extLst>
      <p:ext uri="{BB962C8B-B14F-4D97-AF65-F5344CB8AC3E}">
        <p14:creationId xmlns:p14="http://schemas.microsoft.com/office/powerpoint/2010/main" val="80626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6851650" y="1365855"/>
            <a:ext cx="1992770" cy="1377345"/>
          </a:xfrm>
          <a:prstGeom prst="rect">
            <a:avLst/>
          </a:prstGeom>
          <a:noFill/>
        </p:spPr>
        <p:txBody>
          <a:bodyPr lIns="84664" tIns="42332" rIns="84664" bIns="42332"/>
          <a:lstStyle/>
          <a:p>
            <a:pPr algn="ctr" defTabSz="914290">
              <a:defRPr/>
            </a:pPr>
            <a:r>
              <a:rPr lang="fr-FR" sz="6100" dirty="0">
                <a:solidFill>
                  <a:schemeClr val="accent2">
                    <a:lumMod val="50000"/>
                  </a:schemeClr>
                </a:solidFill>
                <a:latin typeface="+mj-lt"/>
              </a:rPr>
              <a:t>01</a:t>
            </a:r>
          </a:p>
        </p:txBody>
      </p:sp>
      <p:sp>
        <p:nvSpPr>
          <p:cNvPr id="11" name="Titre 1"/>
          <p:cNvSpPr>
            <a:spLocks noGrp="1"/>
          </p:cNvSpPr>
          <p:nvPr>
            <p:ph type="ctrTitle"/>
          </p:nvPr>
        </p:nvSpPr>
        <p:spPr>
          <a:xfrm>
            <a:off x="1905000" y="3679413"/>
            <a:ext cx="7647441" cy="2035587"/>
          </a:xfrm>
        </p:spPr>
        <p:txBody>
          <a:bodyPr/>
          <a:lstStyle/>
          <a:p>
            <a:pPr lvl="1" defTabSz="1042988">
              <a:defRPr/>
            </a:pPr>
            <a:r>
              <a:rPr lang="fr-FR" sz="5400" dirty="0" smtClean="0">
                <a:latin typeface="Arial" pitchFamily="34" charset="0"/>
                <a:cs typeface="Arial" pitchFamily="34" charset="0"/>
              </a:rPr>
              <a:t>Tax </a:t>
            </a:r>
            <a:r>
              <a:rPr lang="fr-FR" sz="5400" dirty="0" err="1" smtClean="0">
                <a:latin typeface="Arial" pitchFamily="34" charset="0"/>
                <a:cs typeface="Arial" pitchFamily="34" charset="0"/>
              </a:rPr>
              <a:t>calculation</a:t>
            </a:r>
            <a:endParaRPr lang="fr-FR" sz="5400"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pic>
        <p:nvPicPr>
          <p:cNvPr id="7" name="Picture Placeholder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4575" r="14575"/>
          <a:stretch>
            <a:fillRect/>
          </a:stretch>
        </p:blipFill>
        <p:spPr/>
      </p:pic>
      <p:sp>
        <p:nvSpPr>
          <p:cNvPr id="6" name="Content Placeholder 5"/>
          <p:cNvSpPr>
            <a:spLocks noGrp="1"/>
          </p:cNvSpPr>
          <p:nvPr>
            <p:ph sz="quarter" idx="18"/>
          </p:nvPr>
        </p:nvSpPr>
        <p:spPr/>
        <p:txBody>
          <a:bodyPr/>
          <a:lstStyle/>
          <a:p>
            <a:r>
              <a:rPr lang="en-US" dirty="0" smtClean="0"/>
              <a:t>02</a:t>
            </a:r>
            <a:endParaRPr lang="en-US" dirty="0"/>
          </a:p>
        </p:txBody>
      </p:sp>
    </p:spTree>
    <p:extLst>
      <p:ext uri="{BB962C8B-B14F-4D97-AF65-F5344CB8AC3E}">
        <p14:creationId xmlns:p14="http://schemas.microsoft.com/office/powerpoint/2010/main" val="190749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dirty="0" smtClean="0"/>
              <a:t>Taxable income</a:t>
            </a:r>
            <a:endParaRPr lang="en-US" dirty="0"/>
          </a:p>
        </p:txBody>
      </p:sp>
      <p:graphicFrame>
        <p:nvGraphicFramePr>
          <p:cNvPr id="3" name="Diagram 2"/>
          <p:cNvGraphicFramePr/>
          <p:nvPr>
            <p:extLst>
              <p:ext uri="{D42A27DB-BD31-4B8C-83A1-F6EECF244321}">
                <p14:modId xmlns:p14="http://schemas.microsoft.com/office/powerpoint/2010/main" val="1022862285"/>
              </p:ext>
            </p:extLst>
          </p:nvPr>
        </p:nvGraphicFramePr>
        <p:xfrm>
          <a:off x="792163" y="885472"/>
          <a:ext cx="8534400" cy="437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92629" y="5105400"/>
            <a:ext cx="8153400" cy="92333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b="1" dirty="0" smtClean="0"/>
              <a:t>Incentives:</a:t>
            </a:r>
          </a:p>
          <a:p>
            <a:pPr marL="285750" indent="-285750">
              <a:buFontTx/>
              <a:buChar char="-"/>
            </a:pPr>
            <a:r>
              <a:rPr lang="en-US" dirty="0" smtClean="0"/>
              <a:t>Individuals </a:t>
            </a:r>
            <a:r>
              <a:rPr lang="en-US" dirty="0"/>
              <a:t>working in economic </a:t>
            </a:r>
            <a:r>
              <a:rPr lang="en-US" dirty="0" smtClean="0"/>
              <a:t>zones</a:t>
            </a:r>
          </a:p>
          <a:p>
            <a:pPr marL="285750" indent="-285750">
              <a:buFontTx/>
              <a:buChar char="-"/>
            </a:pPr>
            <a:r>
              <a:rPr lang="en-US" dirty="0" smtClean="0"/>
              <a:t>Individuals working in high-tech IT sectors (to be further guided) </a:t>
            </a:r>
          </a:p>
        </p:txBody>
      </p:sp>
    </p:spTree>
    <p:extLst>
      <p:ext uri="{BB962C8B-B14F-4D97-AF65-F5344CB8AC3E}">
        <p14:creationId xmlns:p14="http://schemas.microsoft.com/office/powerpoint/2010/main" val="209164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bwMode="auto">
          <a:xfrm>
            <a:off x="376238" y="1260214"/>
            <a:ext cx="8920162" cy="453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marL="446088" lvl="1" indent="0" eaLnBrk="1" hangingPunct="1">
              <a:spcBef>
                <a:spcPts val="1200"/>
              </a:spcBef>
              <a:spcAft>
                <a:spcPts val="600"/>
              </a:spcAft>
              <a:buClr>
                <a:srgbClr val="C00000"/>
              </a:buClr>
              <a:buNone/>
              <a:defRPr/>
            </a:pPr>
            <a:r>
              <a:rPr lang="en-US" kern="0" dirty="0" smtClean="0">
                <a:solidFill>
                  <a:schemeClr val="tx1"/>
                </a:solidFill>
              </a:rPr>
              <a:t>Housing benefit </a:t>
            </a:r>
            <a:r>
              <a:rPr lang="en-US" kern="0" dirty="0">
                <a:solidFill>
                  <a:schemeClr val="tx1"/>
                </a:solidFill>
              </a:rPr>
              <a:t>(include of housing utilities - e.g. water, electric, etc.) is </a:t>
            </a:r>
            <a:r>
              <a:rPr lang="en-US" kern="0" dirty="0" smtClean="0">
                <a:solidFill>
                  <a:schemeClr val="tx1"/>
                </a:solidFill>
              </a:rPr>
              <a:t>taxable but not exceeding 15</a:t>
            </a:r>
            <a:r>
              <a:rPr lang="en-US" kern="0" dirty="0">
                <a:solidFill>
                  <a:schemeClr val="tx1"/>
                </a:solidFill>
              </a:rPr>
              <a:t>% of total taxable income excluding housing </a:t>
            </a:r>
            <a:r>
              <a:rPr lang="en-US" kern="0" dirty="0" smtClean="0">
                <a:solidFill>
                  <a:schemeClr val="tx1"/>
                </a:solidFill>
              </a:rPr>
              <a:t>benefit itself</a:t>
            </a:r>
          </a:p>
          <a:p>
            <a:pPr marL="446088" lvl="1" indent="0" eaLnBrk="1" hangingPunct="1">
              <a:spcBef>
                <a:spcPts val="1200"/>
              </a:spcBef>
              <a:spcAft>
                <a:spcPts val="600"/>
              </a:spcAft>
              <a:buClr>
                <a:srgbClr val="C00000"/>
              </a:buClr>
              <a:buNone/>
              <a:defRPr/>
            </a:pPr>
            <a:r>
              <a:rPr lang="en-US" sz="1800" kern="0" dirty="0" smtClean="0">
                <a:solidFill>
                  <a:schemeClr val="tx1"/>
                </a:solidFill>
              </a:rPr>
              <a:t>Example:</a:t>
            </a:r>
          </a:p>
          <a:p>
            <a:pPr marL="446088" lvl="1" indent="0" eaLnBrk="1" hangingPunct="1">
              <a:spcBef>
                <a:spcPts val="1200"/>
              </a:spcBef>
              <a:spcAft>
                <a:spcPts val="600"/>
              </a:spcAft>
              <a:buClr>
                <a:srgbClr val="C00000"/>
              </a:buClr>
              <a:buNone/>
              <a:defRPr/>
            </a:pPr>
            <a:r>
              <a:rPr lang="en-US" sz="1800" kern="0" dirty="0" smtClean="0">
                <a:solidFill>
                  <a:schemeClr val="tx1"/>
                </a:solidFill>
              </a:rPr>
              <a:t>1) Salary: $5,000 + Housing allowance (cash): $1,000 </a:t>
            </a:r>
          </a:p>
          <a:p>
            <a:pPr marL="446088" lvl="1" indent="0" eaLnBrk="1" hangingPunct="1">
              <a:spcBef>
                <a:spcPts val="1200"/>
              </a:spcBef>
              <a:spcAft>
                <a:spcPts val="600"/>
              </a:spcAft>
              <a:buClr>
                <a:srgbClr val="C00000"/>
              </a:buClr>
              <a:buNone/>
              <a:defRPr/>
            </a:pPr>
            <a:r>
              <a:rPr lang="en-US" sz="1800" kern="0" dirty="0" smtClean="0">
                <a:solidFill>
                  <a:schemeClr val="tx1"/>
                </a:solidFill>
                <a:sym typeface="Wingdings" panose="05000000000000000000" pitchFamily="2" charset="2"/>
              </a:rPr>
              <a:t> Total taxable income = $5,000 + $1,000 = $6,000</a:t>
            </a:r>
          </a:p>
          <a:p>
            <a:pPr marL="446088" lvl="1" indent="0" eaLnBrk="1" hangingPunct="1">
              <a:spcBef>
                <a:spcPts val="1200"/>
              </a:spcBef>
              <a:spcAft>
                <a:spcPts val="600"/>
              </a:spcAft>
              <a:buClr>
                <a:srgbClr val="C00000"/>
              </a:buClr>
              <a:buNone/>
              <a:defRPr/>
            </a:pPr>
            <a:r>
              <a:rPr lang="en-US" sz="1800" kern="0" dirty="0" smtClean="0">
                <a:solidFill>
                  <a:schemeClr val="tx1"/>
                </a:solidFill>
              </a:rPr>
              <a:t>2) Salary: $5,000 + Housing benefit (company paid to landlord): $1,000</a:t>
            </a:r>
          </a:p>
          <a:p>
            <a:pPr marL="446088" lvl="1" indent="0" eaLnBrk="1" hangingPunct="1">
              <a:spcBef>
                <a:spcPts val="1200"/>
              </a:spcBef>
              <a:spcAft>
                <a:spcPts val="600"/>
              </a:spcAft>
              <a:buClr>
                <a:srgbClr val="C00000"/>
              </a:buClr>
              <a:buNone/>
              <a:defRPr/>
            </a:pPr>
            <a:r>
              <a:rPr lang="en-US" sz="1800" kern="0" dirty="0" smtClean="0">
                <a:solidFill>
                  <a:schemeClr val="tx1"/>
                </a:solidFill>
                <a:sym typeface="Wingdings" panose="05000000000000000000" pitchFamily="2" charset="2"/>
              </a:rPr>
              <a:t> Taxable housing benefit = MIN ($1,000 OR 15% of $5,000) = $750</a:t>
            </a:r>
          </a:p>
          <a:p>
            <a:pPr marL="446088" lvl="1" indent="0" eaLnBrk="1" hangingPunct="1">
              <a:spcBef>
                <a:spcPts val="1200"/>
              </a:spcBef>
              <a:spcAft>
                <a:spcPts val="600"/>
              </a:spcAft>
              <a:buClr>
                <a:srgbClr val="C00000"/>
              </a:buClr>
              <a:buNone/>
              <a:defRPr/>
            </a:pPr>
            <a:r>
              <a:rPr lang="en-US" sz="1800" kern="0" dirty="0" smtClean="0">
                <a:solidFill>
                  <a:schemeClr val="tx1"/>
                </a:solidFill>
                <a:sym typeface="Wingdings" panose="05000000000000000000" pitchFamily="2" charset="2"/>
              </a:rPr>
              <a:t> Total taxable income = $5,000 + $750 = $5,750</a:t>
            </a:r>
            <a:endParaRPr lang="en-US" sz="1800" kern="0" dirty="0" smtClean="0">
              <a:solidFill>
                <a:schemeClr val="tx1"/>
              </a:solidFill>
            </a:endParaRPr>
          </a:p>
          <a:p>
            <a:pPr eaLnBrk="1" hangingPunct="1">
              <a:spcBef>
                <a:spcPts val="1200"/>
              </a:spcBef>
              <a:spcAft>
                <a:spcPts val="600"/>
              </a:spcAft>
              <a:buClr>
                <a:srgbClr val="C00000"/>
              </a:buClr>
              <a:buFont typeface="Wingdings" panose="05000000000000000000" pitchFamily="2" charset="2"/>
              <a:buChar char="q"/>
              <a:defRPr/>
            </a:pPr>
            <a:endParaRPr lang="en-US" sz="1800" kern="0" dirty="0" smtClean="0">
              <a:solidFill>
                <a:schemeClr val="tx1"/>
              </a:solidFill>
            </a:endParaRPr>
          </a:p>
          <a:p>
            <a:pPr marL="446088" lvl="1" indent="0" eaLnBrk="1" hangingPunct="1">
              <a:spcBef>
                <a:spcPts val="600"/>
              </a:spcBef>
              <a:spcAft>
                <a:spcPts val="600"/>
              </a:spcAft>
              <a:buClr>
                <a:srgbClr val="C00000"/>
              </a:buClr>
              <a:buNone/>
              <a:defRPr/>
            </a:pPr>
            <a:endParaRPr lang="en-US" sz="1800" kern="0" dirty="0">
              <a:solidFill>
                <a:schemeClr val="tx1"/>
              </a:solidFill>
            </a:endParaRPr>
          </a:p>
        </p:txBody>
      </p:sp>
      <p:sp>
        <p:nvSpPr>
          <p:cNvPr id="5" name="Rectangle 2"/>
          <p:cNvSpPr txBox="1">
            <a:spLocks noChangeArrowheads="1"/>
          </p:cNvSpPr>
          <p:nvPr/>
        </p:nvSpPr>
        <p:spPr bwMode="auto">
          <a:xfrm>
            <a:off x="844550"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dirty="0" smtClean="0"/>
              <a:t>Taxable Income - Housing</a:t>
            </a:r>
            <a:endParaRPr lang="en-US" dirty="0"/>
          </a:p>
        </p:txBody>
      </p:sp>
    </p:spTree>
    <p:extLst>
      <p:ext uri="{BB962C8B-B14F-4D97-AF65-F5344CB8AC3E}">
        <p14:creationId xmlns:p14="http://schemas.microsoft.com/office/powerpoint/2010/main" val="143348949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bwMode="auto">
          <a:xfrm>
            <a:off x="304800" y="1066800"/>
            <a:ext cx="8920162"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lvl="1" eaLnBrk="1" hangingPunct="1">
              <a:spcBef>
                <a:spcPts val="1200"/>
              </a:spcBef>
              <a:spcAft>
                <a:spcPts val="600"/>
              </a:spcAft>
              <a:buClr>
                <a:srgbClr val="C00000"/>
              </a:buClr>
              <a:defRPr/>
            </a:pPr>
            <a:r>
              <a:rPr lang="en-US" sz="1800" b="1" kern="0" dirty="0" smtClean="0">
                <a:solidFill>
                  <a:schemeClr val="tx1"/>
                </a:solidFill>
              </a:rPr>
              <a:t>Non-taxable incomes</a:t>
            </a:r>
            <a:r>
              <a:rPr lang="en-US" sz="1800" kern="0" dirty="0" smtClean="0">
                <a:solidFill>
                  <a:schemeClr val="tx1"/>
                </a:solidFill>
              </a:rPr>
              <a:t>:</a:t>
            </a: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Business trip allowances, telephone allowances</a:t>
            </a:r>
            <a:r>
              <a:rPr lang="en-US" kern="0" dirty="0" smtClean="0">
                <a:solidFill>
                  <a:srgbClr val="FF0000"/>
                </a:solidFill>
              </a:rPr>
              <a:t>, </a:t>
            </a:r>
            <a:r>
              <a:rPr lang="en-US" kern="0" dirty="0" smtClean="0">
                <a:solidFill>
                  <a:schemeClr val="tx1"/>
                </a:solidFill>
              </a:rPr>
              <a:t>transportation </a:t>
            </a:r>
            <a:r>
              <a:rPr lang="en-US" kern="0" dirty="0">
                <a:solidFill>
                  <a:schemeClr val="tx1"/>
                </a:solidFill>
              </a:rPr>
              <a:t>from home to work place which is in accordance with the company </a:t>
            </a:r>
            <a:r>
              <a:rPr lang="en-US" kern="0" dirty="0" smtClean="0">
                <a:solidFill>
                  <a:schemeClr val="tx1"/>
                </a:solidFill>
              </a:rPr>
              <a:t>policy</a:t>
            </a: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Uniform allowances in kind and in cash (Uniform allowance in cash is capped at VND 5.000.000/ year)</a:t>
            </a: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Meal allowances (cap at VND 730.000/year)</a:t>
            </a:r>
          </a:p>
          <a:p>
            <a:pPr lvl="2" eaLnBrk="1" hangingPunct="1">
              <a:spcBef>
                <a:spcPts val="1200"/>
              </a:spcBef>
              <a:spcAft>
                <a:spcPts val="600"/>
              </a:spcAft>
              <a:buClr>
                <a:srgbClr val="C00000"/>
              </a:buClr>
              <a:buFont typeface="Wingdings" panose="05000000000000000000" pitchFamily="2" charset="2"/>
              <a:buChar char="q"/>
              <a:defRPr/>
            </a:pPr>
            <a:r>
              <a:rPr lang="en-US" kern="0" dirty="0">
                <a:solidFill>
                  <a:schemeClr val="tx1"/>
                </a:solidFill>
              </a:rPr>
              <a:t>Salary or wages for nightshifts and overtime working (amount exceeding base salary, not all overtime payment)</a:t>
            </a: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One-off relocation allowances for expatriate coming to </a:t>
            </a:r>
            <a:r>
              <a:rPr lang="en-US" kern="0" dirty="0">
                <a:solidFill>
                  <a:schemeClr val="tx1"/>
                </a:solidFill>
              </a:rPr>
              <a:t>Vietnam for </a:t>
            </a:r>
            <a:r>
              <a:rPr lang="en-US" kern="0" dirty="0" smtClean="0">
                <a:solidFill>
                  <a:schemeClr val="tx1"/>
                </a:solidFill>
              </a:rPr>
              <a:t>working</a:t>
            </a: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Air-ticket </a:t>
            </a:r>
            <a:r>
              <a:rPr lang="en-US" kern="0" dirty="0">
                <a:solidFill>
                  <a:schemeClr val="tx1"/>
                </a:solidFill>
              </a:rPr>
              <a:t>for home leave for expatriate (once a year</a:t>
            </a:r>
            <a:r>
              <a:rPr lang="en-US" kern="0" dirty="0" smtClean="0">
                <a:solidFill>
                  <a:schemeClr val="tx1"/>
                </a:solidFill>
              </a:rPr>
              <a:t>) – NOT FOR FAMILY</a:t>
            </a:r>
            <a:endParaRPr lang="en-US" kern="0" dirty="0">
              <a:solidFill>
                <a:schemeClr val="tx1"/>
              </a:solidFill>
            </a:endParaRPr>
          </a:p>
          <a:p>
            <a:pPr lvl="2" eaLnBrk="1" hangingPunct="1">
              <a:spcBef>
                <a:spcPts val="1200"/>
              </a:spcBef>
              <a:spcAft>
                <a:spcPts val="600"/>
              </a:spcAft>
              <a:buClr>
                <a:srgbClr val="C00000"/>
              </a:buClr>
              <a:buFont typeface="Wingdings" panose="05000000000000000000" pitchFamily="2" charset="2"/>
              <a:buChar char="q"/>
              <a:defRPr/>
            </a:pPr>
            <a:r>
              <a:rPr lang="en-US" kern="0" dirty="0">
                <a:solidFill>
                  <a:schemeClr val="tx1"/>
                </a:solidFill>
              </a:rPr>
              <a:t>Schooling </a:t>
            </a:r>
            <a:r>
              <a:rPr lang="en-US" kern="0" dirty="0" smtClean="0">
                <a:solidFill>
                  <a:schemeClr val="tx1"/>
                </a:solidFill>
              </a:rPr>
              <a:t>fee </a:t>
            </a:r>
            <a:r>
              <a:rPr lang="en-US" kern="0" dirty="0">
                <a:solidFill>
                  <a:schemeClr val="tx1"/>
                </a:solidFill>
              </a:rPr>
              <a:t>(kindergarten to high school level) for </a:t>
            </a:r>
            <a:r>
              <a:rPr lang="en-US" kern="0" dirty="0" smtClean="0">
                <a:solidFill>
                  <a:schemeClr val="tx1"/>
                </a:solidFill>
              </a:rPr>
              <a:t>children</a:t>
            </a:r>
            <a:endParaRPr lang="en-US" kern="0" dirty="0" smtClean="0">
              <a:solidFill>
                <a:schemeClr val="tx1"/>
              </a:solidFill>
            </a:endParaRPr>
          </a:p>
        </p:txBody>
      </p:sp>
      <p:sp>
        <p:nvSpPr>
          <p:cNvPr id="5" name="Rectangle 2"/>
          <p:cNvSpPr txBox="1">
            <a:spLocks noChangeArrowheads="1"/>
          </p:cNvSpPr>
          <p:nvPr/>
        </p:nvSpPr>
        <p:spPr bwMode="auto">
          <a:xfrm>
            <a:off x="768350"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dirty="0" smtClean="0"/>
              <a:t>Non-Taxable </a:t>
            </a:r>
            <a:r>
              <a:rPr lang="en-US" dirty="0" smtClean="0"/>
              <a:t>Income</a:t>
            </a:r>
            <a:endParaRPr lang="en-US" dirty="0"/>
          </a:p>
        </p:txBody>
      </p:sp>
    </p:spTree>
    <p:extLst>
      <p:ext uri="{BB962C8B-B14F-4D97-AF65-F5344CB8AC3E}">
        <p14:creationId xmlns:p14="http://schemas.microsoft.com/office/powerpoint/2010/main" val="74791228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bwMode="auto">
          <a:xfrm>
            <a:off x="376238" y="1143000"/>
            <a:ext cx="8920162" cy="46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lvl="1" eaLnBrk="1" hangingPunct="1">
              <a:spcBef>
                <a:spcPts val="1200"/>
              </a:spcBef>
              <a:spcAft>
                <a:spcPts val="600"/>
              </a:spcAft>
              <a:buClr>
                <a:srgbClr val="C00000"/>
              </a:buClr>
              <a:defRPr/>
            </a:pPr>
            <a:r>
              <a:rPr lang="en-US" sz="1800" b="1" kern="0" dirty="0">
                <a:solidFill>
                  <a:schemeClr val="tx1"/>
                </a:solidFill>
              </a:rPr>
              <a:t>Non-taxable incomes (cont.)</a:t>
            </a:r>
            <a:endParaRPr lang="en-US" sz="1800" kern="0" dirty="0">
              <a:solidFill>
                <a:schemeClr val="tx1"/>
              </a:solidFill>
            </a:endParaRP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Severance </a:t>
            </a:r>
            <a:r>
              <a:rPr lang="en-US" kern="0" dirty="0">
                <a:solidFill>
                  <a:schemeClr val="tx1"/>
                </a:solidFill>
              </a:rPr>
              <a:t>allowance, termination allowance paid in accordance with </a:t>
            </a:r>
            <a:r>
              <a:rPr lang="en-US" kern="0" dirty="0" smtClean="0">
                <a:solidFill>
                  <a:schemeClr val="tx1"/>
                </a:solidFill>
              </a:rPr>
              <a:t>laws</a:t>
            </a:r>
          </a:p>
          <a:p>
            <a:pPr lvl="2" eaLnBrk="1" hangingPunct="1">
              <a:spcBef>
                <a:spcPts val="1200"/>
              </a:spcBef>
              <a:spcAft>
                <a:spcPts val="600"/>
              </a:spcAft>
              <a:buClr>
                <a:srgbClr val="C00000"/>
              </a:buClr>
              <a:buFont typeface="Wingdings" panose="05000000000000000000" pitchFamily="2" charset="2"/>
              <a:buChar char="q"/>
              <a:defRPr/>
            </a:pPr>
            <a:r>
              <a:rPr lang="en-US" kern="0" dirty="0">
                <a:solidFill>
                  <a:schemeClr val="tx1"/>
                </a:solidFill>
              </a:rPr>
              <a:t>Allowances paid by Social Insurance </a:t>
            </a:r>
            <a:r>
              <a:rPr lang="en-US" kern="0" dirty="0" smtClean="0">
                <a:solidFill>
                  <a:schemeClr val="tx1"/>
                </a:solidFill>
              </a:rPr>
              <a:t>Fund</a:t>
            </a:r>
          </a:p>
          <a:p>
            <a:pPr lvl="2" eaLnBrk="1" hangingPunct="1">
              <a:spcBef>
                <a:spcPts val="1200"/>
              </a:spcBef>
              <a:spcAft>
                <a:spcPts val="600"/>
              </a:spcAft>
              <a:buClr>
                <a:srgbClr val="C00000"/>
              </a:buClr>
              <a:buFont typeface="Wingdings" panose="05000000000000000000" pitchFamily="2" charset="2"/>
              <a:buChar char="q"/>
              <a:defRPr/>
            </a:pPr>
            <a:r>
              <a:rPr lang="en-US" kern="0" dirty="0">
                <a:solidFill>
                  <a:schemeClr val="tx1"/>
                </a:solidFill>
              </a:rPr>
              <a:t>Regional, toxic allowance</a:t>
            </a:r>
          </a:p>
          <a:p>
            <a:pPr lvl="2" eaLnBrk="1" hangingPunct="1">
              <a:spcBef>
                <a:spcPts val="1200"/>
              </a:spcBef>
              <a:spcAft>
                <a:spcPts val="600"/>
              </a:spcAft>
              <a:buClr>
                <a:srgbClr val="C00000"/>
              </a:buClr>
              <a:buFont typeface="Wingdings" panose="05000000000000000000" pitchFamily="2" charset="2"/>
              <a:buChar char="q"/>
              <a:defRPr/>
            </a:pPr>
            <a:r>
              <a:rPr lang="en-US" kern="0" dirty="0">
                <a:solidFill>
                  <a:schemeClr val="tx1"/>
                </a:solidFill>
              </a:rPr>
              <a:t>Benefit in-kind provided on a collective basic – </a:t>
            </a:r>
            <a:r>
              <a:rPr lang="en-US" kern="0" dirty="0" smtClean="0">
                <a:solidFill>
                  <a:schemeClr val="tx1"/>
                </a:solidFill>
              </a:rPr>
              <a:t>cannot </a:t>
            </a:r>
            <a:r>
              <a:rPr lang="en-US" kern="0" dirty="0">
                <a:solidFill>
                  <a:schemeClr val="tx1"/>
                </a:solidFill>
              </a:rPr>
              <a:t>identify specific beneficiaries (membership fees, recreation fees …) </a:t>
            </a:r>
            <a:endParaRPr lang="en-US" kern="0" dirty="0" smtClean="0">
              <a:solidFill>
                <a:schemeClr val="tx1"/>
              </a:solidFill>
            </a:endParaRP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Non-compulsory </a:t>
            </a:r>
            <a:r>
              <a:rPr lang="en-US" kern="0" dirty="0">
                <a:solidFill>
                  <a:schemeClr val="tx1"/>
                </a:solidFill>
              </a:rPr>
              <a:t>insurance (the kind of insurance with no accumulated premium, like medical insurance) provided by the employer.</a:t>
            </a:r>
          </a:p>
          <a:p>
            <a:pPr lvl="2" eaLnBrk="1" hangingPunct="1">
              <a:spcBef>
                <a:spcPts val="1200"/>
              </a:spcBef>
              <a:spcAft>
                <a:spcPts val="600"/>
              </a:spcAft>
              <a:buClr>
                <a:srgbClr val="C00000"/>
              </a:buClr>
              <a:buFont typeface="Wingdings" panose="05000000000000000000" pitchFamily="2" charset="2"/>
              <a:buChar char="q"/>
              <a:defRPr/>
            </a:pPr>
            <a:r>
              <a:rPr lang="en-US" kern="0" dirty="0">
                <a:solidFill>
                  <a:schemeClr val="tx1"/>
                </a:solidFill>
              </a:rPr>
              <a:t>Money for employees and their family’s marriage or death </a:t>
            </a:r>
            <a:endParaRPr lang="en-US" kern="0" dirty="0" smtClean="0">
              <a:solidFill>
                <a:schemeClr val="tx1"/>
              </a:solidFill>
            </a:endParaRPr>
          </a:p>
          <a:p>
            <a:pPr lvl="2" eaLnBrk="1" hangingPunct="1">
              <a:spcBef>
                <a:spcPts val="1200"/>
              </a:spcBef>
              <a:spcAft>
                <a:spcPts val="600"/>
              </a:spcAft>
              <a:buClr>
                <a:srgbClr val="C00000"/>
              </a:buClr>
              <a:buFont typeface="Wingdings" panose="05000000000000000000" pitchFamily="2" charset="2"/>
              <a:buChar char="q"/>
              <a:defRPr/>
            </a:pPr>
            <a:r>
              <a:rPr lang="en-US" kern="0" dirty="0" smtClean="0">
                <a:solidFill>
                  <a:schemeClr val="tx1"/>
                </a:solidFill>
              </a:rPr>
              <a:t>Dividend </a:t>
            </a:r>
            <a:r>
              <a:rPr lang="en-US" kern="0" dirty="0">
                <a:solidFill>
                  <a:schemeClr val="tx1"/>
                </a:solidFill>
              </a:rPr>
              <a:t>distributed to the individual owner of a private company or one member limited liability company which has already been subject to CIT</a:t>
            </a:r>
            <a:r>
              <a:rPr lang="en-US" kern="0" dirty="0" smtClean="0">
                <a:solidFill>
                  <a:schemeClr val="tx1"/>
                </a:solidFill>
              </a:rPr>
              <a:t>.</a:t>
            </a:r>
            <a:endParaRPr lang="en-US" kern="0" dirty="0">
              <a:solidFill>
                <a:schemeClr val="tx1"/>
              </a:solidFill>
            </a:endParaRPr>
          </a:p>
        </p:txBody>
      </p:sp>
      <p:sp>
        <p:nvSpPr>
          <p:cNvPr id="5" name="Rectangle 2"/>
          <p:cNvSpPr txBox="1">
            <a:spLocks noChangeArrowheads="1"/>
          </p:cNvSpPr>
          <p:nvPr/>
        </p:nvSpPr>
        <p:spPr bwMode="auto">
          <a:xfrm>
            <a:off x="838200" y="0"/>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dirty="0" smtClean="0"/>
              <a:t>Non-Taxable </a:t>
            </a:r>
            <a:r>
              <a:rPr lang="en-US" dirty="0" smtClean="0"/>
              <a:t>Income</a:t>
            </a:r>
            <a:endParaRPr lang="en-US" dirty="0"/>
          </a:p>
        </p:txBody>
      </p:sp>
    </p:spTree>
    <p:extLst>
      <p:ext uri="{BB962C8B-B14F-4D97-AF65-F5344CB8AC3E}">
        <p14:creationId xmlns:p14="http://schemas.microsoft.com/office/powerpoint/2010/main" val="48731088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ent Arrow 9"/>
          <p:cNvSpPr/>
          <p:nvPr/>
        </p:nvSpPr>
        <p:spPr>
          <a:xfrm rot="5400000">
            <a:off x="6771284" y="-322429"/>
            <a:ext cx="328743" cy="3135380"/>
          </a:xfrm>
          <a:prstGeom prst="bentArrow">
            <a:avLst>
              <a:gd name="adj1" fmla="val 4262"/>
              <a:gd name="adj2" fmla="val 7090"/>
              <a:gd name="adj3" fmla="val 11803"/>
              <a:gd name="adj4" fmla="val 10757"/>
            </a:avLst>
          </a:prstGeom>
          <a:solidFill>
            <a:schemeClr val="accent2">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Image result for glob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486" y="1474442"/>
            <a:ext cx="1290102" cy="11357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51337" y="2533298"/>
            <a:ext cx="162343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smtClean="0"/>
              <a:t>Non-residents</a:t>
            </a:r>
            <a:endParaRPr lang="en-US" dirty="0"/>
          </a:p>
        </p:txBody>
      </p:sp>
      <p:sp>
        <p:nvSpPr>
          <p:cNvPr id="15" name="Bent Arrow 14"/>
          <p:cNvSpPr/>
          <p:nvPr/>
        </p:nvSpPr>
        <p:spPr>
          <a:xfrm rot="16200000" flipH="1">
            <a:off x="3487961" y="-509223"/>
            <a:ext cx="331304" cy="3511532"/>
          </a:xfrm>
          <a:prstGeom prst="bentArrow">
            <a:avLst>
              <a:gd name="adj1" fmla="val 4262"/>
              <a:gd name="adj2" fmla="val 7611"/>
              <a:gd name="adj3" fmla="val 11803"/>
              <a:gd name="adj4" fmla="val 10757"/>
            </a:avLst>
          </a:prstGeom>
          <a:solidFill>
            <a:schemeClr val="accent2">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Image result for vietnam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64" y="1371600"/>
            <a:ext cx="1618497" cy="1223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27472" y="2506893"/>
            <a:ext cx="159039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Residents</a:t>
            </a:r>
            <a:endParaRPr lang="en-US" dirty="0"/>
          </a:p>
        </p:txBody>
      </p:sp>
      <p:sp>
        <p:nvSpPr>
          <p:cNvPr id="26" name="Rectangle 2"/>
          <p:cNvSpPr txBox="1">
            <a:spLocks noChangeArrowheads="1"/>
          </p:cNvSpPr>
          <p:nvPr/>
        </p:nvSpPr>
        <p:spPr bwMode="auto">
          <a:xfrm>
            <a:off x="762000" y="0"/>
            <a:ext cx="59436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sz="3200" dirty="0" smtClean="0"/>
              <a:t>Calculation</a:t>
            </a:r>
            <a:endParaRPr lang="en-US" sz="3200" dirty="0"/>
          </a:p>
        </p:txBody>
      </p:sp>
      <p:sp>
        <p:nvSpPr>
          <p:cNvPr id="2" name="Rounded Rectangle 1"/>
          <p:cNvSpPr/>
          <p:nvPr/>
        </p:nvSpPr>
        <p:spPr>
          <a:xfrm>
            <a:off x="961990" y="3018526"/>
            <a:ext cx="2015141" cy="3491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t>Taxable Income</a:t>
            </a:r>
            <a:endParaRPr lang="en-US" sz="1600" dirty="0"/>
          </a:p>
        </p:txBody>
      </p:sp>
      <p:sp>
        <p:nvSpPr>
          <p:cNvPr id="3" name="Minus 2"/>
          <p:cNvSpPr/>
          <p:nvPr/>
        </p:nvSpPr>
        <p:spPr>
          <a:xfrm>
            <a:off x="1849005" y="3399245"/>
            <a:ext cx="241110" cy="152400"/>
          </a:xfrm>
          <a:prstGeom prst="mathMin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600"/>
          </a:p>
        </p:txBody>
      </p:sp>
      <p:sp>
        <p:nvSpPr>
          <p:cNvPr id="14" name="Rounded Rectangle 13"/>
          <p:cNvSpPr/>
          <p:nvPr/>
        </p:nvSpPr>
        <p:spPr>
          <a:xfrm>
            <a:off x="948342" y="3625513"/>
            <a:ext cx="2015141" cy="3281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t>Deduction</a:t>
            </a:r>
            <a:endParaRPr lang="en-US" sz="1600" dirty="0"/>
          </a:p>
        </p:txBody>
      </p:sp>
      <p:sp>
        <p:nvSpPr>
          <p:cNvPr id="5" name="Equal 4"/>
          <p:cNvSpPr/>
          <p:nvPr/>
        </p:nvSpPr>
        <p:spPr>
          <a:xfrm>
            <a:off x="1821622" y="4008845"/>
            <a:ext cx="283368" cy="202878"/>
          </a:xfrm>
          <a:prstGeom prst="mathEqual">
            <a:avLst>
              <a:gd name="adj1" fmla="val 9192"/>
              <a:gd name="adj2" fmla="val 3325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600">
              <a:solidFill>
                <a:schemeClr val="tx1"/>
              </a:solidFill>
            </a:endParaRPr>
          </a:p>
        </p:txBody>
      </p:sp>
      <p:sp>
        <p:nvSpPr>
          <p:cNvPr id="19" name="Rounded Rectangle 18"/>
          <p:cNvSpPr/>
          <p:nvPr/>
        </p:nvSpPr>
        <p:spPr>
          <a:xfrm>
            <a:off x="914400" y="4344789"/>
            <a:ext cx="2015141" cy="3360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err="1" smtClean="0"/>
              <a:t>Assessible</a:t>
            </a:r>
            <a:r>
              <a:rPr lang="en-US" sz="1600" dirty="0" smtClean="0"/>
              <a:t> Income</a:t>
            </a:r>
            <a:endParaRPr lang="en-US" sz="1600" dirty="0"/>
          </a:p>
        </p:txBody>
      </p:sp>
      <p:sp>
        <p:nvSpPr>
          <p:cNvPr id="8" name="Left Brace 7"/>
          <p:cNvSpPr/>
          <p:nvPr/>
        </p:nvSpPr>
        <p:spPr>
          <a:xfrm>
            <a:off x="3033125" y="3182165"/>
            <a:ext cx="125016" cy="12696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9" name="Rounded Rectangle 8"/>
          <p:cNvSpPr/>
          <p:nvPr/>
        </p:nvSpPr>
        <p:spPr>
          <a:xfrm>
            <a:off x="2904415" y="2795633"/>
            <a:ext cx="5311512" cy="1919202"/>
          </a:xfrm>
          <a:prstGeom prst="roundRect">
            <a:avLst>
              <a:gd name="adj" fmla="val 2733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Compulsory insurance contributions</a:t>
            </a:r>
          </a:p>
          <a:p>
            <a:pPr marL="285750" indent="-285750">
              <a:buFont typeface="Arial" panose="020B0604020202020204" pitchFamily="34" charset="0"/>
              <a:buChar char="•"/>
            </a:pPr>
            <a:r>
              <a:rPr lang="en-US" sz="1600" b="1" dirty="0">
                <a:solidFill>
                  <a:schemeClr val="tx1"/>
                </a:solidFill>
              </a:rPr>
              <a:t>Charity and humanitarian </a:t>
            </a:r>
            <a:r>
              <a:rPr lang="en-US" sz="1600" b="1" dirty="0" smtClean="0">
                <a:solidFill>
                  <a:schemeClr val="tx1"/>
                </a:solidFill>
              </a:rPr>
              <a:t>contributions</a:t>
            </a:r>
          </a:p>
          <a:p>
            <a:pPr marL="285750" indent="-285750">
              <a:buFont typeface="Arial" panose="020B0604020202020204" pitchFamily="34" charset="0"/>
              <a:buChar char="•"/>
            </a:pPr>
            <a:r>
              <a:rPr lang="en-US" sz="1600" b="1" dirty="0" smtClean="0">
                <a:solidFill>
                  <a:schemeClr val="tx1"/>
                </a:solidFill>
              </a:rPr>
              <a:t>Family </a:t>
            </a:r>
            <a:r>
              <a:rPr lang="en-US" sz="1600" b="1" dirty="0">
                <a:solidFill>
                  <a:schemeClr val="tx1"/>
                </a:solidFill>
              </a:rPr>
              <a:t>deduction </a:t>
            </a:r>
          </a:p>
          <a:p>
            <a:pPr marL="742950" lvl="1" indent="-285750">
              <a:buFont typeface="Wingdings" panose="05000000000000000000" pitchFamily="2" charset="2"/>
              <a:buChar char="§"/>
            </a:pPr>
            <a:r>
              <a:rPr lang="en-US" sz="1400" dirty="0">
                <a:solidFill>
                  <a:schemeClr val="tx1"/>
                </a:solidFill>
              </a:rPr>
              <a:t>Personal: VND9m/month;</a:t>
            </a:r>
          </a:p>
          <a:p>
            <a:pPr marL="742950" lvl="1" indent="-285750">
              <a:buFont typeface="Wingdings" panose="05000000000000000000" pitchFamily="2" charset="2"/>
              <a:buChar char="§"/>
            </a:pPr>
            <a:r>
              <a:rPr lang="en-US" sz="1400" dirty="0">
                <a:solidFill>
                  <a:schemeClr val="tx1"/>
                </a:solidFill>
              </a:rPr>
              <a:t>Dependents: VND3.6m/dependent/month.  </a:t>
            </a:r>
          </a:p>
        </p:txBody>
      </p:sp>
      <p:sp>
        <p:nvSpPr>
          <p:cNvPr id="23" name="Rounded Rectangle 22"/>
          <p:cNvSpPr/>
          <p:nvPr/>
        </p:nvSpPr>
        <p:spPr>
          <a:xfrm>
            <a:off x="3102807" y="3920065"/>
            <a:ext cx="5214012" cy="8334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chemeClr val="tx1"/>
              </a:solidFill>
            </a:endParaRPr>
          </a:p>
        </p:txBody>
      </p:sp>
      <p:sp>
        <p:nvSpPr>
          <p:cNvPr id="11" name="Multiply 10"/>
          <p:cNvSpPr/>
          <p:nvPr/>
        </p:nvSpPr>
        <p:spPr>
          <a:xfrm>
            <a:off x="1849005" y="4730128"/>
            <a:ext cx="255808" cy="228600"/>
          </a:xfrm>
          <a:prstGeom prst="mathMultiply">
            <a:avLst>
              <a:gd name="adj1" fmla="val 113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600"/>
          </a:p>
        </p:txBody>
      </p:sp>
      <p:sp>
        <p:nvSpPr>
          <p:cNvPr id="25" name="Rounded Rectangle 24"/>
          <p:cNvSpPr/>
          <p:nvPr/>
        </p:nvSpPr>
        <p:spPr>
          <a:xfrm>
            <a:off x="1203060" y="5008030"/>
            <a:ext cx="1505703" cy="6546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Progressive tax rates</a:t>
            </a:r>
            <a:endParaRPr lang="en-US" sz="1600" dirty="0"/>
          </a:p>
        </p:txBody>
      </p:sp>
      <p:sp>
        <p:nvSpPr>
          <p:cNvPr id="28" name="Rounded Rectangle 27"/>
          <p:cNvSpPr/>
          <p:nvPr/>
        </p:nvSpPr>
        <p:spPr>
          <a:xfrm>
            <a:off x="7423402" y="3275283"/>
            <a:ext cx="2015141"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t>Taxable Income</a:t>
            </a:r>
            <a:endParaRPr lang="en-US" sz="1600" dirty="0"/>
          </a:p>
        </p:txBody>
      </p:sp>
      <p:sp>
        <p:nvSpPr>
          <p:cNvPr id="29" name="Multiply 28"/>
          <p:cNvSpPr/>
          <p:nvPr/>
        </p:nvSpPr>
        <p:spPr>
          <a:xfrm>
            <a:off x="8253201" y="4267200"/>
            <a:ext cx="255808" cy="228600"/>
          </a:xfrm>
          <a:prstGeom prst="mathMultiply">
            <a:avLst>
              <a:gd name="adj1" fmla="val 11332"/>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1600"/>
          </a:p>
        </p:txBody>
      </p:sp>
      <p:sp>
        <p:nvSpPr>
          <p:cNvPr id="30" name="Rounded Rectangle 29"/>
          <p:cNvSpPr/>
          <p:nvPr/>
        </p:nvSpPr>
        <p:spPr>
          <a:xfrm>
            <a:off x="7648861" y="5004466"/>
            <a:ext cx="1505703" cy="6546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smtClean="0"/>
              <a:t>20% flat rate</a:t>
            </a:r>
            <a:endParaRPr lang="en-US" sz="1600" dirty="0"/>
          </a:p>
        </p:txBody>
      </p:sp>
      <p:sp>
        <p:nvSpPr>
          <p:cNvPr id="13" name="Right Arrow 12"/>
          <p:cNvSpPr/>
          <p:nvPr/>
        </p:nvSpPr>
        <p:spPr>
          <a:xfrm>
            <a:off x="3005741" y="5273132"/>
            <a:ext cx="655193" cy="18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6605378" y="5273132"/>
            <a:ext cx="655193" cy="1835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ounded Rectangle 32"/>
          <p:cNvSpPr/>
          <p:nvPr/>
        </p:nvSpPr>
        <p:spPr>
          <a:xfrm>
            <a:off x="4130282" y="4916065"/>
            <a:ext cx="2015141" cy="77581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PIT liability</a:t>
            </a:r>
            <a:endParaRPr lang="en-US" sz="2400" b="1" dirty="0"/>
          </a:p>
        </p:txBody>
      </p:sp>
    </p:spTree>
    <p:extLst>
      <p:ext uri="{BB962C8B-B14F-4D97-AF65-F5344CB8AC3E}">
        <p14:creationId xmlns:p14="http://schemas.microsoft.com/office/powerpoint/2010/main" val="3919988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bwMode="auto">
          <a:xfrm>
            <a:off x="152400" y="1080703"/>
            <a:ext cx="6858000" cy="39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pPr lvl="1"/>
            <a:r>
              <a:rPr lang="en-US" dirty="0"/>
              <a:t>Residents - Progressive Tax Rate</a:t>
            </a:r>
          </a:p>
        </p:txBody>
      </p:sp>
      <p:graphicFrame>
        <p:nvGraphicFramePr>
          <p:cNvPr id="6" name="Table 5"/>
          <p:cNvGraphicFramePr>
            <a:graphicFrameLocks noGrp="1"/>
          </p:cNvGraphicFramePr>
          <p:nvPr>
            <p:extLst>
              <p:ext uri="{D42A27DB-BD31-4B8C-83A1-F6EECF244321}">
                <p14:modId xmlns:p14="http://schemas.microsoft.com/office/powerpoint/2010/main" val="3230286040"/>
              </p:ext>
            </p:extLst>
          </p:nvPr>
        </p:nvGraphicFramePr>
        <p:xfrm>
          <a:off x="609600" y="1752600"/>
          <a:ext cx="8686800" cy="4050605"/>
        </p:xfrm>
        <a:graphic>
          <a:graphicData uri="http://schemas.openxmlformats.org/drawingml/2006/table">
            <a:tbl>
              <a:tblPr firstRow="1" firstCol="1" bandRow="1">
                <a:tableStyleId>{21E4AEA4-8DFA-4A89-87EB-49C32662AFE0}</a:tableStyleId>
              </a:tblPr>
              <a:tblGrid>
                <a:gridCol w="609600"/>
                <a:gridCol w="1911349"/>
                <a:gridCol w="1693253"/>
                <a:gridCol w="1964347"/>
                <a:gridCol w="1676400"/>
                <a:gridCol w="831851"/>
              </a:tblGrid>
              <a:tr h="713702">
                <a:tc>
                  <a:txBody>
                    <a:bodyPr/>
                    <a:lstStyle/>
                    <a:p>
                      <a:pPr algn="ctr">
                        <a:lnSpc>
                          <a:spcPct val="115000"/>
                        </a:lnSpc>
                        <a:spcAft>
                          <a:spcPts val="0"/>
                        </a:spcAft>
                      </a:pPr>
                      <a:r>
                        <a:rPr lang="en-GB" sz="1300" dirty="0">
                          <a:effectLst/>
                        </a:rPr>
                        <a:t>Band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300" dirty="0">
                          <a:effectLst/>
                        </a:rPr>
                        <a:t>Taxable </a:t>
                      </a:r>
                      <a:r>
                        <a:rPr lang="en-GB" sz="1300" dirty="0" smtClean="0">
                          <a:effectLst/>
                        </a:rPr>
                        <a:t>income/year </a:t>
                      </a:r>
                      <a:endParaRPr lang="en-US" sz="1300" dirty="0">
                        <a:effectLst/>
                      </a:endParaRPr>
                    </a:p>
                    <a:p>
                      <a:pPr algn="ctr">
                        <a:lnSpc>
                          <a:spcPct val="115000"/>
                        </a:lnSpc>
                        <a:spcAft>
                          <a:spcPts val="0"/>
                        </a:spcAft>
                      </a:pPr>
                      <a:r>
                        <a:rPr lang="en-GB" sz="1300" dirty="0">
                          <a:effectLst/>
                        </a:rPr>
                        <a:t>(in millions VND)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300" dirty="0" smtClean="0">
                          <a:effectLst/>
                        </a:rPr>
                        <a:t>Approximately </a:t>
                      </a:r>
                      <a:br>
                        <a:rPr lang="en-GB" sz="1300" dirty="0" smtClean="0">
                          <a:effectLst/>
                        </a:rPr>
                      </a:br>
                      <a:r>
                        <a:rPr lang="en-GB" sz="1300" dirty="0" smtClean="0">
                          <a:effectLst/>
                        </a:rPr>
                        <a:t>(in USD)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300" dirty="0">
                          <a:effectLst/>
                        </a:rPr>
                        <a:t>Taxable </a:t>
                      </a:r>
                      <a:r>
                        <a:rPr lang="en-GB" sz="1300" dirty="0" smtClean="0">
                          <a:effectLst/>
                        </a:rPr>
                        <a:t>income/month</a:t>
                      </a:r>
                      <a:endParaRPr lang="en-US" sz="1300" dirty="0">
                        <a:effectLst/>
                      </a:endParaRPr>
                    </a:p>
                    <a:p>
                      <a:pPr algn="ctr">
                        <a:lnSpc>
                          <a:spcPct val="115000"/>
                        </a:lnSpc>
                        <a:spcAft>
                          <a:spcPts val="0"/>
                        </a:spcAft>
                      </a:pPr>
                      <a:r>
                        <a:rPr lang="en-GB" sz="1300" dirty="0">
                          <a:effectLst/>
                        </a:rPr>
                        <a:t>(in millions VND)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300" dirty="0" smtClean="0">
                          <a:effectLst/>
                        </a:rPr>
                        <a:t>Approximately </a:t>
                      </a:r>
                      <a:br>
                        <a:rPr lang="en-GB" sz="1300" dirty="0" smtClean="0">
                          <a:effectLst/>
                        </a:rPr>
                      </a:br>
                      <a:r>
                        <a:rPr lang="en-GB" sz="1300" dirty="0" smtClean="0">
                          <a:effectLst/>
                        </a:rPr>
                        <a:t>(in USD)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300" dirty="0">
                          <a:effectLst/>
                        </a:rPr>
                        <a:t>Tax rate</a:t>
                      </a:r>
                      <a:endParaRPr lang="en-US" sz="1300" dirty="0">
                        <a:effectLst/>
                      </a:endParaRPr>
                    </a:p>
                    <a:p>
                      <a:pPr algn="ctr">
                        <a:lnSpc>
                          <a:spcPct val="115000"/>
                        </a:lnSpc>
                        <a:spcAft>
                          <a:spcPts val="0"/>
                        </a:spcAft>
                      </a:pPr>
                      <a:r>
                        <a:rPr lang="en-GB" sz="1300" dirty="0">
                          <a:effectLst/>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dirty="0">
                          <a:effectLst/>
                        </a:rPr>
                        <a:t>Up to 60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2,666.67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dirty="0">
                          <a:effectLst/>
                        </a:rPr>
                        <a:t>Up to 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222.22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60 and up to 120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2,666.67- 5,333.33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dirty="0">
                          <a:effectLst/>
                        </a:rPr>
                        <a:t>Over 5 and up to 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222.22-444.44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dirty="0">
                          <a:effectLst/>
                        </a:rPr>
                        <a:t>Over 120 and up to 216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5,333.33-9,600.00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10 and up to 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444.44-800.00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15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216 and up to 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9,600.00-17,066.67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18 and up to 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800.00-1,422.22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20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384 and up to 624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17,066.67-27,733.33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32 and up to 52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1,422.22- 2,311.11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25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624 and up to 960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27,733.33-42,666.67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52 and up to 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2,311.11- 3,555.56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30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3662">
                <a:tc>
                  <a:txBody>
                    <a:bodyPr/>
                    <a:lstStyle/>
                    <a:p>
                      <a:pPr algn="ctr">
                        <a:lnSpc>
                          <a:spcPct val="115000"/>
                        </a:lnSpc>
                        <a:spcAft>
                          <a:spcPts val="0"/>
                        </a:spcAft>
                      </a:pPr>
                      <a:r>
                        <a:rPr lang="en-GB" sz="1300" dirty="0">
                          <a:effectLst/>
                        </a:rPr>
                        <a:t>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960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42,666.67+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a:effectLst/>
                        </a:rPr>
                        <a:t>Over 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smtClean="0">
                          <a:effectLst/>
                        </a:rPr>
                        <a:t>3,555.56+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300" dirty="0">
                          <a:effectLst/>
                        </a:rPr>
                        <a:t>35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1269">
                <a:tc gridSpan="4">
                  <a:txBody>
                    <a:bodyPr/>
                    <a:lstStyle/>
                    <a:p>
                      <a:pPr>
                        <a:lnSpc>
                          <a:spcPct val="115000"/>
                        </a:lnSpc>
                        <a:spcAft>
                          <a:spcPts val="0"/>
                        </a:spcAft>
                      </a:pPr>
                      <a:r>
                        <a:rPr lang="en-GB" sz="1300" dirty="0">
                          <a:effectLst/>
                        </a:rPr>
                        <a:t>*EXCHANGE RATE: US$ 1.00 = VND </a:t>
                      </a:r>
                      <a:r>
                        <a:rPr lang="en-GB" sz="1300" dirty="0" smtClean="0">
                          <a:effectLst/>
                        </a:rPr>
                        <a:t>22,500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spcAft>
                          <a:spcPts val="0"/>
                        </a:spcAft>
                      </a:pPr>
                      <a:r>
                        <a:rPr lang="en-GB"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angle 2"/>
          <p:cNvSpPr txBox="1">
            <a:spLocks noChangeArrowheads="1"/>
          </p:cNvSpPr>
          <p:nvPr/>
        </p:nvSpPr>
        <p:spPr bwMode="auto">
          <a:xfrm>
            <a:off x="762000" y="9696"/>
            <a:ext cx="6019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sz="3200" dirty="0" smtClean="0"/>
              <a:t>Tax rates</a:t>
            </a:r>
            <a:endParaRPr lang="en-US" sz="3200" dirty="0"/>
          </a:p>
        </p:txBody>
      </p:sp>
    </p:spTree>
    <p:extLst>
      <p:ext uri="{BB962C8B-B14F-4D97-AF65-F5344CB8AC3E}">
        <p14:creationId xmlns:p14="http://schemas.microsoft.com/office/powerpoint/2010/main" val="1363647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0"/>
            <a:ext cx="76962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sz="3200" dirty="0" smtClean="0"/>
              <a:t>Other </a:t>
            </a:r>
            <a:r>
              <a:rPr lang="en-US" sz="3200" dirty="0" smtClean="0"/>
              <a:t>Non-Employment Incomes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587954991"/>
              </p:ext>
            </p:extLst>
          </p:nvPr>
        </p:nvGraphicFramePr>
        <p:xfrm>
          <a:off x="762000" y="1296920"/>
          <a:ext cx="8382000" cy="4341880"/>
        </p:xfrm>
        <a:graphic>
          <a:graphicData uri="http://schemas.openxmlformats.org/drawingml/2006/table">
            <a:tbl>
              <a:tblPr firstRow="1" firstCol="1" bandRow="1">
                <a:tableStyleId>{21E4AEA4-8DFA-4A89-87EB-49C32662AFE0}</a:tableStyleId>
              </a:tblPr>
              <a:tblGrid>
                <a:gridCol w="732693"/>
                <a:gridCol w="3223846"/>
                <a:gridCol w="1633090"/>
                <a:gridCol w="2792371"/>
              </a:tblGrid>
              <a:tr h="542735">
                <a:tc>
                  <a:txBody>
                    <a:bodyPr/>
                    <a:lstStyle/>
                    <a:p>
                      <a:pPr>
                        <a:lnSpc>
                          <a:spcPct val="115000"/>
                        </a:lnSpc>
                        <a:spcAft>
                          <a:spcPts val="0"/>
                        </a:spcAft>
                      </a:pPr>
                      <a:r>
                        <a:rPr lang="en-GB" sz="1600" dirty="0">
                          <a:effectLst/>
                        </a:rPr>
                        <a:t>No.</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Income Category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Residents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dirty="0">
                          <a:effectLst/>
                        </a:rPr>
                        <a:t>Non-residents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2735">
                <a:tc>
                  <a:txBody>
                    <a:bodyPr/>
                    <a:lstStyle/>
                    <a:p>
                      <a:pPr>
                        <a:lnSpc>
                          <a:spcPct val="115000"/>
                        </a:lnSpc>
                        <a:spcAft>
                          <a:spcPts val="0"/>
                        </a:spcAft>
                      </a:pPr>
                      <a:r>
                        <a:rPr lang="en-GB" sz="1600">
                          <a:effectLst/>
                        </a:rPr>
                        <a:t>1</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dirty="0">
                          <a:effectLst/>
                        </a:rPr>
                        <a:t>Business income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GB" sz="1600" dirty="0">
                          <a:effectLst/>
                        </a:rPr>
                        <a:t>0.5% - 5% of revenue</a:t>
                      </a:r>
                      <a:endParaRPr lang="en-US" sz="1600" dirty="0">
                        <a:effectLst/>
                      </a:endParaRPr>
                    </a:p>
                    <a:p>
                      <a:pPr>
                        <a:lnSpc>
                          <a:spcPct val="115000"/>
                        </a:lnSpc>
                        <a:spcAft>
                          <a:spcPts val="0"/>
                        </a:spcAft>
                      </a:pPr>
                      <a:r>
                        <a:rPr lang="en-GB" sz="1600" dirty="0">
                          <a:effectLst/>
                        </a:rPr>
                        <a:t>(depending on type of business income)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542735">
                <a:tc>
                  <a:txBody>
                    <a:bodyPr/>
                    <a:lstStyle/>
                    <a:p>
                      <a:pPr>
                        <a:lnSpc>
                          <a:spcPct val="115000"/>
                        </a:lnSpc>
                        <a:spcAft>
                          <a:spcPts val="0"/>
                        </a:spcAft>
                      </a:pPr>
                      <a:r>
                        <a:rPr lang="en-GB" sz="1600">
                          <a:effectLst/>
                        </a:rPr>
                        <a:t>2</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dirty="0">
                          <a:effectLst/>
                        </a:rPr>
                        <a:t>Gain on capital transfer</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20%</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dirty="0">
                          <a:effectLst/>
                        </a:rPr>
                        <a:t>0.1% on sales proceeds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2735">
                <a:tc>
                  <a:txBody>
                    <a:bodyPr/>
                    <a:lstStyle/>
                    <a:p>
                      <a:pPr>
                        <a:lnSpc>
                          <a:spcPct val="115000"/>
                        </a:lnSpc>
                        <a:spcAft>
                          <a:spcPts val="0"/>
                        </a:spcAft>
                      </a:pPr>
                      <a:r>
                        <a:rPr lang="en-GB" sz="1600">
                          <a:effectLst/>
                        </a:rPr>
                        <a:t>3</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dirty="0">
                          <a:effectLst/>
                        </a:rPr>
                        <a:t>Gain on securities transfer</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GB" sz="1600" dirty="0">
                          <a:effectLst/>
                        </a:rPr>
                        <a:t>0.1% of sales proceeds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542735">
                <a:tc>
                  <a:txBody>
                    <a:bodyPr/>
                    <a:lstStyle/>
                    <a:p>
                      <a:pPr>
                        <a:lnSpc>
                          <a:spcPct val="115000"/>
                        </a:lnSpc>
                        <a:spcAft>
                          <a:spcPts val="0"/>
                        </a:spcAft>
                      </a:pPr>
                      <a:r>
                        <a:rPr lang="en-GB" sz="1600">
                          <a:effectLst/>
                        </a:rPr>
                        <a:t>4</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Gain on real estate transfer</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GB" sz="1600" dirty="0">
                          <a:effectLst/>
                        </a:rPr>
                        <a:t>2% of sales proceeds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542735">
                <a:tc>
                  <a:txBody>
                    <a:bodyPr/>
                    <a:lstStyle/>
                    <a:p>
                      <a:pPr>
                        <a:lnSpc>
                          <a:spcPct val="115000"/>
                        </a:lnSpc>
                        <a:spcAft>
                          <a:spcPts val="0"/>
                        </a:spcAft>
                      </a:pPr>
                      <a:r>
                        <a:rPr lang="en-GB" sz="1600">
                          <a:effectLst/>
                        </a:rPr>
                        <a:t>5</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Income from prize-winning/heritance/gifts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GB" sz="1600" dirty="0">
                          <a:effectLst/>
                        </a:rPr>
                        <a:t>10% on portion exceeding VND10 mil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542735">
                <a:tc>
                  <a:txBody>
                    <a:bodyPr/>
                    <a:lstStyle/>
                    <a:p>
                      <a:pPr>
                        <a:lnSpc>
                          <a:spcPct val="115000"/>
                        </a:lnSpc>
                        <a:spcAft>
                          <a:spcPts val="0"/>
                        </a:spcAft>
                      </a:pPr>
                      <a:r>
                        <a:rPr lang="en-GB" sz="1600">
                          <a:effectLst/>
                        </a:rPr>
                        <a:t>6</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Income from royalty/franchising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GB" sz="1600" dirty="0">
                          <a:effectLst/>
                        </a:rPr>
                        <a:t>5% on portion exceeding VND10 mil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542735">
                <a:tc>
                  <a:txBody>
                    <a:bodyPr/>
                    <a:lstStyle/>
                    <a:p>
                      <a:pPr>
                        <a:lnSpc>
                          <a:spcPct val="115000"/>
                        </a:lnSpc>
                        <a:spcAft>
                          <a:spcPts val="0"/>
                        </a:spcAft>
                      </a:pPr>
                      <a:r>
                        <a:rPr lang="en-GB" sz="1600">
                          <a:effectLst/>
                        </a:rPr>
                        <a:t>7</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600">
                          <a:effectLst/>
                        </a:rPr>
                        <a:t>Interest/Dividend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15000"/>
                        </a:lnSpc>
                        <a:spcAft>
                          <a:spcPts val="0"/>
                        </a:spcAft>
                      </a:pPr>
                      <a:r>
                        <a:rPr lang="en-GB" sz="1600" dirty="0">
                          <a:effectLst/>
                        </a:rPr>
                        <a:t>5%</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1523640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6851650" y="1365855"/>
            <a:ext cx="1992770" cy="1377345"/>
          </a:xfrm>
          <a:prstGeom prst="rect">
            <a:avLst/>
          </a:prstGeom>
          <a:noFill/>
        </p:spPr>
        <p:txBody>
          <a:bodyPr lIns="84664" tIns="42332" rIns="84664" bIns="42332"/>
          <a:lstStyle/>
          <a:p>
            <a:pPr algn="ctr" defTabSz="914290">
              <a:defRPr/>
            </a:pPr>
            <a:r>
              <a:rPr lang="fr-FR" sz="6100" dirty="0">
                <a:solidFill>
                  <a:schemeClr val="accent2">
                    <a:lumMod val="50000"/>
                  </a:schemeClr>
                </a:solidFill>
                <a:latin typeface="+mj-lt"/>
              </a:rPr>
              <a:t>01</a:t>
            </a:r>
          </a:p>
        </p:txBody>
      </p:sp>
      <p:sp>
        <p:nvSpPr>
          <p:cNvPr id="11" name="Titre 1"/>
          <p:cNvSpPr>
            <a:spLocks noGrp="1"/>
          </p:cNvSpPr>
          <p:nvPr>
            <p:ph type="ctrTitle"/>
          </p:nvPr>
        </p:nvSpPr>
        <p:spPr>
          <a:xfrm>
            <a:off x="1905000" y="3429000"/>
            <a:ext cx="7647441" cy="2035587"/>
          </a:xfrm>
        </p:spPr>
        <p:txBody>
          <a:bodyPr/>
          <a:lstStyle/>
          <a:p>
            <a:pPr lvl="1" defTabSz="1042988">
              <a:lnSpc>
                <a:spcPts val="4500"/>
              </a:lnSpc>
              <a:spcBef>
                <a:spcPts val="1200"/>
              </a:spcBef>
              <a:spcAft>
                <a:spcPts val="1200"/>
              </a:spcAft>
              <a:defRPr/>
            </a:pPr>
            <a:r>
              <a:rPr lang="fr-FR" sz="4800" dirty="0" smtClean="0">
                <a:latin typeface="Arial" pitchFamily="34" charset="0"/>
                <a:cs typeface="Arial" pitchFamily="34" charset="0"/>
              </a:rPr>
              <a:t>Tax registration, </a:t>
            </a:r>
            <a:r>
              <a:rPr lang="fr-FR" sz="4800" dirty="0" err="1" smtClean="0">
                <a:latin typeface="Arial" pitchFamily="34" charset="0"/>
                <a:cs typeface="Arial" pitchFamily="34" charset="0"/>
              </a:rPr>
              <a:t>declaration</a:t>
            </a:r>
            <a:r>
              <a:rPr lang="fr-FR" sz="4800" dirty="0" smtClean="0">
                <a:latin typeface="Arial" pitchFamily="34" charset="0"/>
                <a:cs typeface="Arial" pitchFamily="34" charset="0"/>
              </a:rPr>
              <a:t> and </a:t>
            </a:r>
            <a:r>
              <a:rPr lang="fr-FR" sz="4800" dirty="0" err="1" smtClean="0">
                <a:latin typeface="Arial" pitchFamily="34" charset="0"/>
                <a:cs typeface="Arial" pitchFamily="34" charset="0"/>
              </a:rPr>
              <a:t>finalization</a:t>
            </a:r>
            <a:endParaRPr lang="fr-FR" sz="4800"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pic>
        <p:nvPicPr>
          <p:cNvPr id="7" name="Picture Placeholder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4575" r="14575"/>
          <a:stretch>
            <a:fillRect/>
          </a:stretch>
        </p:blipFill>
        <p:spPr/>
      </p:pic>
      <p:sp>
        <p:nvSpPr>
          <p:cNvPr id="6" name="Content Placeholder 5"/>
          <p:cNvSpPr>
            <a:spLocks noGrp="1"/>
          </p:cNvSpPr>
          <p:nvPr>
            <p:ph sz="quarter" idx="18"/>
          </p:nvPr>
        </p:nvSpPr>
        <p:spPr/>
        <p:txBody>
          <a:bodyPr/>
          <a:lstStyle/>
          <a:p>
            <a:r>
              <a:rPr lang="en-US" dirty="0" smtClean="0"/>
              <a:t>03</a:t>
            </a:r>
            <a:endParaRPr lang="en-US" dirty="0"/>
          </a:p>
        </p:txBody>
      </p:sp>
    </p:spTree>
    <p:extLst>
      <p:ext uri="{BB962C8B-B14F-4D97-AF65-F5344CB8AC3E}">
        <p14:creationId xmlns:p14="http://schemas.microsoft.com/office/powerpoint/2010/main" val="2028768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2377786965"/>
              </p:ext>
            </p:extLst>
          </p:nvPr>
        </p:nvGraphicFramePr>
        <p:xfrm>
          <a:off x="-195296" y="2302933"/>
          <a:ext cx="4843496" cy="463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 23"/>
          <p:cNvGraphicFramePr/>
          <p:nvPr>
            <p:extLst>
              <p:ext uri="{D42A27DB-BD31-4B8C-83A1-F6EECF244321}">
                <p14:modId xmlns:p14="http://schemas.microsoft.com/office/powerpoint/2010/main" val="786317791"/>
              </p:ext>
            </p:extLst>
          </p:nvPr>
        </p:nvGraphicFramePr>
        <p:xfrm>
          <a:off x="4501487" y="2286000"/>
          <a:ext cx="5065109"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Bent Arrow 9"/>
          <p:cNvSpPr/>
          <p:nvPr/>
        </p:nvSpPr>
        <p:spPr>
          <a:xfrm rot="5400000">
            <a:off x="7059336" y="1115739"/>
            <a:ext cx="235582" cy="1495344"/>
          </a:xfrm>
          <a:prstGeom prst="bentArrow">
            <a:avLst>
              <a:gd name="adj1" fmla="val 4262"/>
              <a:gd name="adj2" fmla="val 7090"/>
              <a:gd name="adj3" fmla="val 11803"/>
              <a:gd name="adj4" fmla="val 10757"/>
            </a:avLst>
          </a:prstGeom>
          <a:solidFill>
            <a:schemeClr val="accent2">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Image result for glob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0727" y="1931279"/>
            <a:ext cx="1444625" cy="12717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43104" y="3121380"/>
            <a:ext cx="2773012"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dirty="0" smtClean="0"/>
              <a:t>Income from overseas</a:t>
            </a:r>
            <a:endParaRPr lang="en-US" sz="1600" dirty="0"/>
          </a:p>
        </p:txBody>
      </p:sp>
      <p:sp>
        <p:nvSpPr>
          <p:cNvPr id="15" name="Bent Arrow 14"/>
          <p:cNvSpPr/>
          <p:nvPr/>
        </p:nvSpPr>
        <p:spPr>
          <a:xfrm rot="16200000" flipH="1">
            <a:off x="3777806" y="943063"/>
            <a:ext cx="232130" cy="1844143"/>
          </a:xfrm>
          <a:prstGeom prst="bentArrow">
            <a:avLst>
              <a:gd name="adj1" fmla="val 4262"/>
              <a:gd name="adj2" fmla="val 7090"/>
              <a:gd name="adj3" fmla="val 11803"/>
              <a:gd name="adj4" fmla="val 10757"/>
            </a:avLst>
          </a:prstGeom>
          <a:solidFill>
            <a:schemeClr val="accent2">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Image result for vietnam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4655" y="1877360"/>
            <a:ext cx="1825320" cy="13796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71091" y="3125561"/>
            <a:ext cx="3032449"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Income from </a:t>
            </a:r>
            <a:r>
              <a:rPr lang="en-US" sz="1600" dirty="0" err="1" smtClean="0"/>
              <a:t>VNese</a:t>
            </a:r>
            <a:r>
              <a:rPr lang="en-US" sz="1600" dirty="0" smtClean="0"/>
              <a:t> payers</a:t>
            </a:r>
            <a:endParaRPr lang="en-US" sz="1600" dirty="0"/>
          </a:p>
        </p:txBody>
      </p:sp>
      <p:sp>
        <p:nvSpPr>
          <p:cNvPr id="13" name="Rectangle 12"/>
          <p:cNvSpPr/>
          <p:nvPr/>
        </p:nvSpPr>
        <p:spPr>
          <a:xfrm>
            <a:off x="757538" y="0"/>
            <a:ext cx="9148462"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p>
            <a:pPr>
              <a:lnSpc>
                <a:spcPct val="85000"/>
              </a:lnSpc>
            </a:pPr>
            <a:r>
              <a:rPr lang="en-US" sz="2400" b="1" dirty="0" smtClean="0">
                <a:solidFill>
                  <a:srgbClr val="C00000"/>
                </a:solidFill>
                <a:latin typeface="+mj-lt"/>
                <a:ea typeface="+mj-ea"/>
                <a:cs typeface="+mj-cs"/>
              </a:rPr>
              <a:t>REGISTRATION</a:t>
            </a:r>
            <a:r>
              <a:rPr lang="en-US" sz="2400" b="1" dirty="0">
                <a:solidFill>
                  <a:srgbClr val="C00000"/>
                </a:solidFill>
                <a:latin typeface="+mj-lt"/>
                <a:ea typeface="+mj-ea"/>
                <a:cs typeface="+mj-cs"/>
              </a:rPr>
              <a:t>, DECLARATION AND FINALIZATION</a:t>
            </a:r>
          </a:p>
        </p:txBody>
      </p:sp>
      <p:pic>
        <p:nvPicPr>
          <p:cNvPr id="14" name="Picture 4" descr="http://previews.123rf.com/images/venimo/venimo1401/venimo140100014/25122464-Online-finance-control-app-vector-concept-in-flat-style-track-your-income-and-expense-Stock-Vecto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32229" y="914400"/>
            <a:ext cx="1775618" cy="1775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32267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152400"/>
            <a:ext cx="8915400" cy="1066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0" bIns="0" anchor="ctr"/>
          <a:lstStyle/>
          <a:p>
            <a:pPr defTabSz="914400"/>
            <a:r>
              <a:rPr lang="fr-BE" sz="2400" dirty="0" smtClean="0"/>
              <a:t>CONTENT</a:t>
            </a:r>
            <a:endParaRPr lang="fr-BE" sz="2400" dirty="0"/>
          </a:p>
        </p:txBody>
      </p:sp>
      <p:sp>
        <p:nvSpPr>
          <p:cNvPr id="4" name="Slide Number Placeholder 3"/>
          <p:cNvSpPr>
            <a:spLocks noGrp="1"/>
          </p:cNvSpPr>
          <p:nvPr>
            <p:ph type="sldNum" sz="quarter" idx="11"/>
          </p:nvPr>
        </p:nvSpPr>
        <p:spPr/>
        <p:txBody>
          <a:bodyPr/>
          <a:lstStyle/>
          <a:p>
            <a:fld id="{AD726F35-7D85-40FC-982C-8D0CCB7D76B6}" type="slidenum">
              <a:rPr lang="en-US" smtClean="0"/>
              <a:pPr/>
              <a:t>2</a:t>
            </a:fld>
            <a:endParaRPr lang="en-US" dirty="0"/>
          </a:p>
        </p:txBody>
      </p:sp>
      <p:sp>
        <p:nvSpPr>
          <p:cNvPr id="6" name="Rectangle 4"/>
          <p:cNvSpPr>
            <a:spLocks noChangeArrowheads="1"/>
          </p:cNvSpPr>
          <p:nvPr/>
        </p:nvSpPr>
        <p:spPr bwMode="auto">
          <a:xfrm>
            <a:off x="759720" y="990600"/>
            <a:ext cx="5821962" cy="1219200"/>
          </a:xfrm>
          <a:prstGeom prst="rect">
            <a:avLst/>
          </a:prstGeom>
          <a:noFill/>
          <a:ln w="9525">
            <a:solidFill>
              <a:schemeClr val="tx1"/>
            </a:solidFill>
            <a:miter lim="800000"/>
            <a:headEnd/>
            <a:tailEnd/>
          </a:ln>
        </p:spPr>
        <p:txBody>
          <a:bodyPr wrap="none" lIns="95784" tIns="47892" rIns="95784" bIns="47892" anchor="ctr"/>
          <a:lstStyle/>
          <a:p>
            <a:pPr algn="l"/>
            <a:r>
              <a:rPr lang="en-US" sz="1600" b="1" dirty="0" smtClean="0">
                <a:solidFill>
                  <a:srgbClr val="C00000"/>
                </a:solidFill>
              </a:rPr>
              <a:t>1. Basis </a:t>
            </a:r>
            <a:r>
              <a:rPr lang="en-US" sz="1600" b="1" dirty="0">
                <a:solidFill>
                  <a:srgbClr val="C00000"/>
                </a:solidFill>
              </a:rPr>
              <a:t>of assessment</a:t>
            </a:r>
          </a:p>
          <a:p>
            <a:pPr marL="285750" indent="-285750" algn="l">
              <a:buFont typeface="Arial" panose="020B0604020202020204" pitchFamily="34" charset="0"/>
              <a:buChar char="•"/>
            </a:pPr>
            <a:r>
              <a:rPr lang="en-US" sz="1600" dirty="0"/>
              <a:t>Residency status</a:t>
            </a:r>
          </a:p>
          <a:p>
            <a:pPr marL="285750" indent="-285750" algn="l">
              <a:buFont typeface="Arial" panose="020B0604020202020204" pitchFamily="34" charset="0"/>
              <a:buChar char="•"/>
            </a:pPr>
            <a:r>
              <a:rPr lang="en-US" sz="1600" dirty="0"/>
              <a:t>Source of </a:t>
            </a:r>
            <a:r>
              <a:rPr lang="en-US" sz="1600" dirty="0" smtClean="0"/>
              <a:t>income</a:t>
            </a:r>
          </a:p>
          <a:p>
            <a:pPr marL="285750" indent="-285750" algn="l">
              <a:buFont typeface="Arial" panose="020B0604020202020204" pitchFamily="34" charset="0"/>
              <a:buChar char="•"/>
            </a:pPr>
            <a:r>
              <a:rPr lang="en-US" sz="1600" dirty="0" smtClean="0"/>
              <a:t>Tax assessment period</a:t>
            </a:r>
            <a:endParaRPr lang="en-US" sz="1600" dirty="0"/>
          </a:p>
        </p:txBody>
      </p:sp>
      <p:sp>
        <p:nvSpPr>
          <p:cNvPr id="7" name="Rectangle 6"/>
          <p:cNvSpPr>
            <a:spLocks noChangeArrowheads="1"/>
          </p:cNvSpPr>
          <p:nvPr/>
        </p:nvSpPr>
        <p:spPr bwMode="auto">
          <a:xfrm>
            <a:off x="759720" y="2296033"/>
            <a:ext cx="5821962" cy="1064712"/>
          </a:xfrm>
          <a:prstGeom prst="rect">
            <a:avLst/>
          </a:prstGeom>
          <a:noFill/>
          <a:ln w="9525">
            <a:solidFill>
              <a:schemeClr val="tx1"/>
            </a:solidFill>
            <a:miter lim="800000"/>
            <a:headEnd/>
            <a:tailEnd/>
          </a:ln>
        </p:spPr>
        <p:txBody>
          <a:bodyPr wrap="none" lIns="95784" tIns="47892" rIns="95784" bIns="47892" anchor="ctr"/>
          <a:lstStyle/>
          <a:p>
            <a:pPr algn="l"/>
            <a:r>
              <a:rPr lang="en-US" sz="1600" b="1" dirty="0" smtClean="0">
                <a:solidFill>
                  <a:srgbClr val="C00000"/>
                </a:solidFill>
              </a:rPr>
              <a:t>2. </a:t>
            </a:r>
            <a:r>
              <a:rPr lang="en-US" sz="1600" b="1" dirty="0" smtClean="0">
                <a:solidFill>
                  <a:srgbClr val="C00000"/>
                </a:solidFill>
              </a:rPr>
              <a:t>Tax calculation</a:t>
            </a:r>
            <a:endParaRPr lang="en-US" sz="1600" b="1" dirty="0">
              <a:solidFill>
                <a:srgbClr val="C00000"/>
              </a:solidFill>
            </a:endParaRPr>
          </a:p>
          <a:p>
            <a:pPr marL="285750" indent="-285750" algn="l">
              <a:buFont typeface="Arial" panose="020B0604020202020204" pitchFamily="34" charset="0"/>
              <a:buChar char="•"/>
            </a:pPr>
            <a:r>
              <a:rPr lang="en-US" sz="1600" dirty="0" smtClean="0"/>
              <a:t>Employment income</a:t>
            </a:r>
          </a:p>
          <a:p>
            <a:pPr marL="285750" indent="-285750" algn="l">
              <a:buFont typeface="Arial" panose="020B0604020202020204" pitchFamily="34" charset="0"/>
              <a:buChar char="•"/>
            </a:pPr>
            <a:r>
              <a:rPr lang="en-US" sz="1600" dirty="0" smtClean="0"/>
              <a:t>Non-employment income</a:t>
            </a:r>
            <a:endParaRPr lang="en-US" sz="1600" dirty="0"/>
          </a:p>
        </p:txBody>
      </p:sp>
      <p:sp>
        <p:nvSpPr>
          <p:cNvPr id="8" name="AutoShape 8"/>
          <p:cNvSpPr>
            <a:spLocks/>
          </p:cNvSpPr>
          <p:nvPr/>
        </p:nvSpPr>
        <p:spPr bwMode="auto">
          <a:xfrm>
            <a:off x="6838508" y="1066800"/>
            <a:ext cx="201261" cy="4495799"/>
          </a:xfrm>
          <a:prstGeom prst="rightBrace">
            <a:avLst>
              <a:gd name="adj1" fmla="val 127778"/>
              <a:gd name="adj2" fmla="val 50000"/>
            </a:avLst>
          </a:prstGeom>
          <a:noFill/>
          <a:ln w="9525">
            <a:solidFill>
              <a:schemeClr val="tx1"/>
            </a:solidFill>
            <a:round/>
            <a:headEnd/>
            <a:tailEnd/>
          </a:ln>
        </p:spPr>
        <p:txBody>
          <a:bodyPr wrap="none" lIns="95784" tIns="47892" rIns="95784" bIns="47892" anchor="ctr"/>
          <a:lstStyle/>
          <a:p>
            <a:endParaRPr lang="en-US"/>
          </a:p>
        </p:txBody>
      </p:sp>
      <p:sp>
        <p:nvSpPr>
          <p:cNvPr id="9" name="Rectangle 9"/>
          <p:cNvSpPr>
            <a:spLocks noChangeArrowheads="1"/>
          </p:cNvSpPr>
          <p:nvPr/>
        </p:nvSpPr>
        <p:spPr bwMode="auto">
          <a:xfrm>
            <a:off x="7355586" y="2862587"/>
            <a:ext cx="2245614" cy="996317"/>
          </a:xfrm>
          <a:prstGeom prst="rect">
            <a:avLst/>
          </a:prstGeom>
          <a:noFill/>
          <a:ln w="9525">
            <a:solidFill>
              <a:schemeClr val="tx1"/>
            </a:solidFill>
            <a:miter lim="800000"/>
            <a:headEnd/>
            <a:tailEnd/>
          </a:ln>
        </p:spPr>
        <p:txBody>
          <a:bodyPr wrap="none" lIns="95784" tIns="47892" rIns="95784" bIns="47892" anchor="ctr"/>
          <a:lstStyle/>
          <a:p>
            <a:pPr algn="ctr"/>
            <a:r>
              <a:rPr lang="en-US" sz="2400" b="1" dirty="0" smtClean="0">
                <a:solidFill>
                  <a:srgbClr val="C00000"/>
                </a:solidFill>
              </a:rPr>
              <a:t>PIT obligation</a:t>
            </a:r>
            <a:endParaRPr lang="en-US" sz="2400" b="1" dirty="0">
              <a:solidFill>
                <a:srgbClr val="C00000"/>
              </a:solidFill>
            </a:endParaRPr>
          </a:p>
        </p:txBody>
      </p:sp>
      <p:sp>
        <p:nvSpPr>
          <p:cNvPr id="10" name="Rectangle 6"/>
          <p:cNvSpPr>
            <a:spLocks noChangeArrowheads="1"/>
          </p:cNvSpPr>
          <p:nvPr/>
        </p:nvSpPr>
        <p:spPr bwMode="auto">
          <a:xfrm>
            <a:off x="762000" y="3515233"/>
            <a:ext cx="5821962" cy="1056767"/>
          </a:xfrm>
          <a:prstGeom prst="rect">
            <a:avLst/>
          </a:prstGeom>
          <a:noFill/>
          <a:ln w="9525">
            <a:solidFill>
              <a:schemeClr val="tx1"/>
            </a:solidFill>
            <a:miter lim="800000"/>
            <a:headEnd/>
            <a:tailEnd/>
          </a:ln>
        </p:spPr>
        <p:txBody>
          <a:bodyPr wrap="none" lIns="95784" tIns="47892" rIns="95784" bIns="47892" anchor="ctr"/>
          <a:lstStyle/>
          <a:p>
            <a:pPr algn="l"/>
            <a:r>
              <a:rPr lang="en-US" sz="1600" b="1" dirty="0" smtClean="0">
                <a:solidFill>
                  <a:srgbClr val="C00000"/>
                </a:solidFill>
              </a:rPr>
              <a:t>3. PIT registration, declaration and finalization</a:t>
            </a:r>
            <a:endParaRPr lang="en-US" sz="1600" b="1" dirty="0">
              <a:solidFill>
                <a:srgbClr val="C00000"/>
              </a:solidFill>
            </a:endParaRPr>
          </a:p>
          <a:p>
            <a:pPr marL="285750" indent="-285750" algn="l">
              <a:buFont typeface="Arial" panose="020B0604020202020204" pitchFamily="34" charset="0"/>
              <a:buChar char="•"/>
            </a:pPr>
            <a:r>
              <a:rPr lang="en-US" sz="1600" dirty="0" smtClean="0"/>
              <a:t>Income from Vietnamese payers</a:t>
            </a:r>
          </a:p>
          <a:p>
            <a:pPr marL="285750" indent="-285750" algn="l">
              <a:buFont typeface="Arial" panose="020B0604020202020204" pitchFamily="34" charset="0"/>
              <a:buChar char="•"/>
            </a:pPr>
            <a:r>
              <a:rPr lang="en-US" sz="1600" dirty="0" smtClean="0"/>
              <a:t>Income from overseas</a:t>
            </a:r>
            <a:endParaRPr lang="en-US" sz="1600" dirty="0"/>
          </a:p>
        </p:txBody>
      </p:sp>
      <p:sp>
        <p:nvSpPr>
          <p:cNvPr id="11" name="Rectangle 6"/>
          <p:cNvSpPr>
            <a:spLocks noChangeArrowheads="1"/>
          </p:cNvSpPr>
          <p:nvPr/>
        </p:nvSpPr>
        <p:spPr bwMode="auto">
          <a:xfrm>
            <a:off x="759720" y="4658233"/>
            <a:ext cx="5821962" cy="904367"/>
          </a:xfrm>
          <a:prstGeom prst="rect">
            <a:avLst/>
          </a:prstGeom>
          <a:noFill/>
          <a:ln w="9525">
            <a:solidFill>
              <a:schemeClr val="tx1"/>
            </a:solidFill>
            <a:miter lim="800000"/>
            <a:headEnd/>
            <a:tailEnd/>
          </a:ln>
        </p:spPr>
        <p:txBody>
          <a:bodyPr wrap="none" lIns="95784" tIns="47892" rIns="95784" bIns="47892" anchor="ctr"/>
          <a:lstStyle/>
          <a:p>
            <a:pPr algn="l"/>
            <a:r>
              <a:rPr lang="en-US" sz="1600" b="1" dirty="0" smtClean="0">
                <a:solidFill>
                  <a:srgbClr val="C00000"/>
                </a:solidFill>
              </a:rPr>
              <a:t>4. Double Taxation Agreement (“DTA”) application</a:t>
            </a:r>
            <a:endParaRPr lang="en-US" sz="1600" b="1" dirty="0">
              <a:solidFill>
                <a:srgbClr val="C00000"/>
              </a:solidFill>
            </a:endParaRPr>
          </a:p>
          <a:p>
            <a:pPr marL="285750" indent="-285750" algn="l">
              <a:buFont typeface="Arial" panose="020B0604020202020204" pitchFamily="34" charset="0"/>
              <a:buChar char="•"/>
            </a:pPr>
            <a:r>
              <a:rPr lang="en-US" sz="1600" dirty="0" smtClean="0"/>
              <a:t>Tax exemption</a:t>
            </a:r>
          </a:p>
          <a:p>
            <a:pPr marL="285750" indent="-285750" algn="l">
              <a:buFont typeface="Arial" panose="020B0604020202020204" pitchFamily="34" charset="0"/>
              <a:buChar char="•"/>
            </a:pPr>
            <a:r>
              <a:rPr lang="en-US" sz="1600" dirty="0" smtClean="0"/>
              <a:t>Credit of tax paid</a:t>
            </a:r>
          </a:p>
        </p:txBody>
      </p:sp>
      <p:sp>
        <p:nvSpPr>
          <p:cNvPr id="12" name="Rectangle 6"/>
          <p:cNvSpPr>
            <a:spLocks noChangeArrowheads="1"/>
          </p:cNvSpPr>
          <p:nvPr/>
        </p:nvSpPr>
        <p:spPr bwMode="auto">
          <a:xfrm>
            <a:off x="759720" y="5715159"/>
            <a:ext cx="5821962" cy="457041"/>
          </a:xfrm>
          <a:prstGeom prst="rect">
            <a:avLst/>
          </a:prstGeom>
          <a:noFill/>
          <a:ln w="9525">
            <a:solidFill>
              <a:schemeClr val="tx1"/>
            </a:solidFill>
            <a:miter lim="800000"/>
            <a:headEnd/>
            <a:tailEnd/>
          </a:ln>
        </p:spPr>
        <p:txBody>
          <a:bodyPr wrap="none" lIns="95784" tIns="47892" rIns="95784" bIns="47892" anchor="ctr"/>
          <a:lstStyle/>
          <a:p>
            <a:pPr algn="l"/>
            <a:r>
              <a:rPr lang="en-US" sz="2400" b="1" dirty="0" smtClean="0">
                <a:solidFill>
                  <a:srgbClr val="C00000"/>
                </a:solidFill>
              </a:rPr>
              <a:t>Survival guide</a:t>
            </a:r>
            <a:endParaRPr lang="en-US" sz="2400" dirty="0" smtClean="0"/>
          </a:p>
        </p:txBody>
      </p:sp>
    </p:spTree>
    <p:extLst>
      <p:ext uri="{BB962C8B-B14F-4D97-AF65-F5344CB8AC3E}">
        <p14:creationId xmlns:p14="http://schemas.microsoft.com/office/powerpoint/2010/main" val="328735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6851650" y="1365855"/>
            <a:ext cx="1992770" cy="1377345"/>
          </a:xfrm>
          <a:prstGeom prst="rect">
            <a:avLst/>
          </a:prstGeom>
          <a:noFill/>
        </p:spPr>
        <p:txBody>
          <a:bodyPr lIns="84664" tIns="42332" rIns="84664" bIns="42332"/>
          <a:lstStyle/>
          <a:p>
            <a:pPr algn="ctr" defTabSz="914290">
              <a:defRPr/>
            </a:pPr>
            <a:r>
              <a:rPr lang="fr-FR" sz="6100" dirty="0">
                <a:solidFill>
                  <a:schemeClr val="accent2">
                    <a:lumMod val="50000"/>
                  </a:schemeClr>
                </a:solidFill>
                <a:latin typeface="+mj-lt"/>
              </a:rPr>
              <a:t>01</a:t>
            </a:r>
          </a:p>
        </p:txBody>
      </p:sp>
      <p:sp>
        <p:nvSpPr>
          <p:cNvPr id="11" name="Titre 1"/>
          <p:cNvSpPr>
            <a:spLocks noGrp="1"/>
          </p:cNvSpPr>
          <p:nvPr>
            <p:ph type="ctrTitle"/>
          </p:nvPr>
        </p:nvSpPr>
        <p:spPr>
          <a:xfrm>
            <a:off x="1905000" y="3679413"/>
            <a:ext cx="7647441" cy="2035587"/>
          </a:xfrm>
        </p:spPr>
        <p:txBody>
          <a:bodyPr/>
          <a:lstStyle/>
          <a:p>
            <a:pPr lvl="1" defTabSz="1042988">
              <a:defRPr/>
            </a:pPr>
            <a:r>
              <a:rPr lang="fr-FR" sz="5400" dirty="0" smtClean="0">
                <a:latin typeface="Arial" pitchFamily="34" charset="0"/>
                <a:cs typeface="Arial" pitchFamily="34" charset="0"/>
              </a:rPr>
              <a:t>DTA Application</a:t>
            </a:r>
            <a:endParaRPr lang="fr-FR" sz="5400"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pic>
        <p:nvPicPr>
          <p:cNvPr id="7" name="Picture Placeholder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4575" r="14575"/>
          <a:stretch>
            <a:fillRect/>
          </a:stretch>
        </p:blipFill>
        <p:spPr/>
      </p:pic>
      <p:sp>
        <p:nvSpPr>
          <p:cNvPr id="6" name="Content Placeholder 5"/>
          <p:cNvSpPr>
            <a:spLocks noGrp="1"/>
          </p:cNvSpPr>
          <p:nvPr>
            <p:ph sz="quarter" idx="18"/>
          </p:nvPr>
        </p:nvSpPr>
        <p:spPr/>
        <p:txBody>
          <a:bodyPr/>
          <a:lstStyle/>
          <a:p>
            <a:r>
              <a:rPr lang="en-US" dirty="0" smtClean="0"/>
              <a:t>04</a:t>
            </a:r>
            <a:endParaRPr lang="en-US" dirty="0"/>
          </a:p>
        </p:txBody>
      </p:sp>
    </p:spTree>
    <p:extLst>
      <p:ext uri="{BB962C8B-B14F-4D97-AF65-F5344CB8AC3E}">
        <p14:creationId xmlns:p14="http://schemas.microsoft.com/office/powerpoint/2010/main" val="1524634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86152"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3300" dirty="0" smtClean="0">
                <a:solidFill>
                  <a:srgbClr val="C00000"/>
                </a:solidFill>
              </a:rPr>
              <a:t>DTA </a:t>
            </a:r>
            <a:r>
              <a:rPr lang="en-US" sz="3300" dirty="0" smtClean="0">
                <a:solidFill>
                  <a:srgbClr val="C00000"/>
                </a:solidFill>
              </a:rPr>
              <a:t>Application</a:t>
            </a:r>
          </a:p>
        </p:txBody>
      </p:sp>
      <p:sp>
        <p:nvSpPr>
          <p:cNvPr id="3" name="Content Placeholder 3"/>
          <p:cNvSpPr txBox="1">
            <a:spLocks/>
          </p:cNvSpPr>
          <p:nvPr/>
        </p:nvSpPr>
        <p:spPr bwMode="auto">
          <a:xfrm>
            <a:off x="393528" y="2127794"/>
            <a:ext cx="89201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marL="446088" lvl="1" indent="0" eaLnBrk="1" hangingPunct="1">
              <a:spcBef>
                <a:spcPts val="1200"/>
              </a:spcBef>
              <a:spcAft>
                <a:spcPts val="600"/>
              </a:spcAft>
              <a:buClr>
                <a:srgbClr val="FF0000"/>
              </a:buClr>
              <a:buSzPct val="100000"/>
              <a:buNone/>
              <a:defRPr/>
            </a:pPr>
            <a:endParaRPr lang="en-US" b="1" kern="0" dirty="0">
              <a:solidFill>
                <a:schemeClr val="tx1"/>
              </a:solidFill>
            </a:endParaRPr>
          </a:p>
        </p:txBody>
      </p:sp>
      <p:graphicFrame>
        <p:nvGraphicFramePr>
          <p:cNvPr id="4" name="Diagram 3"/>
          <p:cNvGraphicFramePr/>
          <p:nvPr>
            <p:extLst>
              <p:ext uri="{D42A27DB-BD31-4B8C-83A1-F6EECF244321}">
                <p14:modId xmlns:p14="http://schemas.microsoft.com/office/powerpoint/2010/main" val="1745325612"/>
              </p:ext>
            </p:extLst>
          </p:nvPr>
        </p:nvGraphicFramePr>
        <p:xfrm>
          <a:off x="2235200" y="381000"/>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2249055" y="4580266"/>
            <a:ext cx="6666345" cy="1058533"/>
          </a:xfrm>
          <a:prstGeom prst="rect">
            <a:avLst/>
          </a:prstGeom>
          <a:ln/>
          <a:extLst/>
        </p:spPr>
        <p:style>
          <a:lnRef idx="1">
            <a:schemeClr val="accent1"/>
          </a:lnRef>
          <a:fillRef idx="2">
            <a:schemeClr val="accent1"/>
          </a:fillRef>
          <a:effectRef idx="1">
            <a:schemeClr val="accent1"/>
          </a:effectRef>
          <a:fontRef idx="minor">
            <a:schemeClr val="dk1"/>
          </a:fontRef>
        </p:style>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marL="347663" lvl="1" indent="-231775" eaLnBrk="1" hangingPunct="1">
              <a:spcBef>
                <a:spcPts val="600"/>
              </a:spcBef>
              <a:spcAft>
                <a:spcPts val="600"/>
              </a:spcAft>
              <a:buClr>
                <a:srgbClr val="FF0000"/>
              </a:buClr>
              <a:buSzPct val="100000"/>
              <a:buFont typeface="Arial" panose="020B0604020202020204" pitchFamily="34" charset="0"/>
              <a:buChar char="•"/>
              <a:defRPr/>
            </a:pPr>
            <a:r>
              <a:rPr lang="en-GB" sz="1600" dirty="0" smtClean="0">
                <a:solidFill>
                  <a:srgbClr val="040300"/>
                </a:solidFill>
              </a:rPr>
              <a:t>Tax paid overseas </a:t>
            </a:r>
            <a:r>
              <a:rPr lang="en-GB" sz="1600" b="1" dirty="0" smtClean="0">
                <a:solidFill>
                  <a:srgbClr val="040300"/>
                </a:solidFill>
              </a:rPr>
              <a:t>for income derived from overseas</a:t>
            </a:r>
            <a:r>
              <a:rPr lang="en-GB" sz="1600" dirty="0" smtClean="0">
                <a:solidFill>
                  <a:srgbClr val="040300"/>
                </a:solidFill>
              </a:rPr>
              <a:t> shall be credited against tax payable in Vietnam</a:t>
            </a:r>
          </a:p>
          <a:p>
            <a:pPr marL="347663" lvl="1" indent="-231775" eaLnBrk="1" hangingPunct="1">
              <a:spcBef>
                <a:spcPts val="600"/>
              </a:spcBef>
              <a:spcAft>
                <a:spcPts val="600"/>
              </a:spcAft>
              <a:buClr>
                <a:srgbClr val="FF0000"/>
              </a:buClr>
              <a:buSzPct val="100000"/>
              <a:buFont typeface="Arial" panose="020B0604020202020204" pitchFamily="34" charset="0"/>
              <a:buChar char="•"/>
              <a:defRPr/>
            </a:pPr>
            <a:r>
              <a:rPr lang="en-GB" sz="1600" kern="0" dirty="0" smtClean="0">
                <a:solidFill>
                  <a:srgbClr val="040300"/>
                </a:solidFill>
              </a:rPr>
              <a:t>Subject to certain documents (certificate of tax payment overseas)</a:t>
            </a:r>
            <a:endParaRPr lang="en-US" sz="1600" kern="0" dirty="0">
              <a:solidFill>
                <a:srgbClr val="040300"/>
              </a:solidFill>
            </a:endParaRPr>
          </a:p>
        </p:txBody>
      </p:sp>
      <p:sp>
        <p:nvSpPr>
          <p:cNvPr id="6" name="Left Brace 5"/>
          <p:cNvSpPr/>
          <p:nvPr/>
        </p:nvSpPr>
        <p:spPr>
          <a:xfrm>
            <a:off x="1676400" y="1447800"/>
            <a:ext cx="381000" cy="25146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 name="Left Brace 6"/>
          <p:cNvSpPr/>
          <p:nvPr/>
        </p:nvSpPr>
        <p:spPr>
          <a:xfrm>
            <a:off x="1676400" y="4648200"/>
            <a:ext cx="381000" cy="83091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8" name="TextBox 7"/>
          <p:cNvSpPr txBox="1"/>
          <p:nvPr/>
        </p:nvSpPr>
        <p:spPr>
          <a:xfrm>
            <a:off x="80962" y="2000071"/>
            <a:ext cx="1595438" cy="1200329"/>
          </a:xfrm>
          <a:prstGeom prst="rect">
            <a:avLst/>
          </a:prstGeom>
          <a:noFill/>
        </p:spPr>
        <p:txBody>
          <a:bodyPr wrap="square" rtlCol="0">
            <a:spAutoFit/>
          </a:bodyPr>
          <a:lstStyle/>
          <a:p>
            <a:pPr algn="ctr"/>
            <a:r>
              <a:rPr lang="en-US" b="1" dirty="0" smtClean="0">
                <a:solidFill>
                  <a:schemeClr val="accent1"/>
                </a:solidFill>
              </a:rPr>
              <a:t>TAX EXEMPTION FOR NON-RESIDENTS</a:t>
            </a:r>
            <a:endParaRPr lang="en-US" b="1" dirty="0">
              <a:solidFill>
                <a:schemeClr val="accent1"/>
              </a:solidFill>
            </a:endParaRPr>
          </a:p>
        </p:txBody>
      </p:sp>
      <p:sp>
        <p:nvSpPr>
          <p:cNvPr id="9" name="TextBox 8"/>
          <p:cNvSpPr txBox="1"/>
          <p:nvPr/>
        </p:nvSpPr>
        <p:spPr>
          <a:xfrm>
            <a:off x="261071" y="4514671"/>
            <a:ext cx="1491529" cy="1200329"/>
          </a:xfrm>
          <a:prstGeom prst="rect">
            <a:avLst/>
          </a:prstGeom>
          <a:noFill/>
        </p:spPr>
        <p:txBody>
          <a:bodyPr wrap="square" rtlCol="0">
            <a:spAutoFit/>
          </a:bodyPr>
          <a:lstStyle/>
          <a:p>
            <a:pPr algn="ctr"/>
            <a:r>
              <a:rPr lang="en-US" b="1" dirty="0" smtClean="0">
                <a:solidFill>
                  <a:schemeClr val="accent1"/>
                </a:solidFill>
              </a:rPr>
              <a:t>TAX </a:t>
            </a:r>
            <a:br>
              <a:rPr lang="en-US" b="1" dirty="0" smtClean="0">
                <a:solidFill>
                  <a:schemeClr val="accent1"/>
                </a:solidFill>
              </a:rPr>
            </a:br>
            <a:r>
              <a:rPr lang="en-US" b="1" dirty="0" smtClean="0">
                <a:solidFill>
                  <a:schemeClr val="accent1"/>
                </a:solidFill>
              </a:rPr>
              <a:t>CREDIT FOR RESIDENTS</a:t>
            </a:r>
            <a:endParaRPr lang="en-US" b="1" dirty="0">
              <a:solidFill>
                <a:schemeClr val="accent1"/>
              </a:solidFill>
            </a:endParaRPr>
          </a:p>
        </p:txBody>
      </p:sp>
    </p:spTree>
    <p:extLst>
      <p:ext uri="{BB962C8B-B14F-4D97-AF65-F5344CB8AC3E}">
        <p14:creationId xmlns:p14="http://schemas.microsoft.com/office/powerpoint/2010/main" val="22328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6851650" y="1365855"/>
            <a:ext cx="1992770" cy="1377345"/>
          </a:xfrm>
          <a:prstGeom prst="rect">
            <a:avLst/>
          </a:prstGeom>
          <a:noFill/>
        </p:spPr>
        <p:txBody>
          <a:bodyPr lIns="84664" tIns="42332" rIns="84664" bIns="42332"/>
          <a:lstStyle/>
          <a:p>
            <a:pPr algn="ctr" defTabSz="914290">
              <a:defRPr/>
            </a:pPr>
            <a:r>
              <a:rPr lang="fr-FR" sz="6100" dirty="0">
                <a:solidFill>
                  <a:schemeClr val="accent2">
                    <a:lumMod val="50000"/>
                  </a:schemeClr>
                </a:solidFill>
                <a:latin typeface="+mj-lt"/>
              </a:rPr>
              <a:t>01</a:t>
            </a:r>
          </a:p>
        </p:txBody>
      </p:sp>
      <p:sp>
        <p:nvSpPr>
          <p:cNvPr id="11" name="Titre 1"/>
          <p:cNvSpPr>
            <a:spLocks noGrp="1"/>
          </p:cNvSpPr>
          <p:nvPr>
            <p:ph type="ctrTitle"/>
          </p:nvPr>
        </p:nvSpPr>
        <p:spPr>
          <a:xfrm>
            <a:off x="1905000" y="3679413"/>
            <a:ext cx="7647441" cy="2035587"/>
          </a:xfrm>
        </p:spPr>
        <p:txBody>
          <a:bodyPr/>
          <a:lstStyle/>
          <a:p>
            <a:pPr lvl="1" defTabSz="1042988">
              <a:defRPr/>
            </a:pPr>
            <a:r>
              <a:rPr lang="fr-FR" sz="5400" dirty="0" err="1" smtClean="0">
                <a:latin typeface="Arial" pitchFamily="34" charset="0"/>
                <a:cs typeface="Arial" pitchFamily="34" charset="0"/>
              </a:rPr>
              <a:t>Survival</a:t>
            </a:r>
            <a:r>
              <a:rPr lang="fr-FR" sz="5400" dirty="0" smtClean="0">
                <a:latin typeface="Arial" pitchFamily="34" charset="0"/>
                <a:cs typeface="Arial" pitchFamily="34" charset="0"/>
              </a:rPr>
              <a:t> Guide</a:t>
            </a:r>
            <a:endParaRPr lang="fr-FR" sz="5400"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pic>
        <p:nvPicPr>
          <p:cNvPr id="7" name="Picture Placeholder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4575" r="14575"/>
          <a:stretch>
            <a:fillRect/>
          </a:stretch>
        </p:blipFill>
        <p:spPr/>
      </p:pic>
      <p:sp>
        <p:nvSpPr>
          <p:cNvPr id="6" name="Content Placeholder 5"/>
          <p:cNvSpPr>
            <a:spLocks noGrp="1"/>
          </p:cNvSpPr>
          <p:nvPr>
            <p:ph sz="quarter" idx="18"/>
          </p:nvPr>
        </p:nvSpPr>
        <p:spPr/>
        <p:txBody>
          <a:bodyPr/>
          <a:lstStyle/>
          <a:p>
            <a:r>
              <a:rPr lang="en-US" dirty="0" smtClean="0"/>
              <a:t>05</a:t>
            </a:r>
            <a:endParaRPr lang="en-US" dirty="0"/>
          </a:p>
        </p:txBody>
      </p:sp>
    </p:spTree>
    <p:extLst>
      <p:ext uri="{BB962C8B-B14F-4D97-AF65-F5344CB8AC3E}">
        <p14:creationId xmlns:p14="http://schemas.microsoft.com/office/powerpoint/2010/main" val="303866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3600" dirty="0" smtClean="0">
                <a:solidFill>
                  <a:srgbClr val="C00000"/>
                </a:solidFill>
              </a:rPr>
              <a:t>Survival </a:t>
            </a:r>
            <a:r>
              <a:rPr lang="en-US" sz="3600" dirty="0">
                <a:solidFill>
                  <a:srgbClr val="C00000"/>
                </a:solidFill>
              </a:rPr>
              <a:t>guide</a:t>
            </a:r>
            <a:endParaRPr lang="en-US" sz="3600" dirty="0"/>
          </a:p>
        </p:txBody>
      </p:sp>
      <p:sp>
        <p:nvSpPr>
          <p:cNvPr id="3" name="Content Placeholder 3"/>
          <p:cNvSpPr txBox="1">
            <a:spLocks/>
          </p:cNvSpPr>
          <p:nvPr/>
        </p:nvSpPr>
        <p:spPr bwMode="auto">
          <a:xfrm>
            <a:off x="393528" y="1066800"/>
            <a:ext cx="89201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lvl="0">
              <a:buClr>
                <a:srgbClr val="FF0000"/>
              </a:buClr>
              <a:buSzPct val="100000"/>
              <a:buFont typeface="+mj-lt"/>
              <a:buAutoNum type="arabicPeriod"/>
            </a:pPr>
            <a:r>
              <a:rPr lang="en-GB" sz="1800" dirty="0">
                <a:solidFill>
                  <a:schemeClr val="tx1"/>
                </a:solidFill>
              </a:rPr>
              <a:t>Worldwide income includes all your revenue received in and </a:t>
            </a:r>
            <a:r>
              <a:rPr lang="en-GB" sz="1800" b="1" dirty="0">
                <a:solidFill>
                  <a:srgbClr val="FF0000"/>
                </a:solidFill>
              </a:rPr>
              <a:t>outside</a:t>
            </a:r>
            <a:r>
              <a:rPr lang="en-GB" sz="1800" dirty="0">
                <a:solidFill>
                  <a:schemeClr val="tx1"/>
                </a:solidFill>
              </a:rPr>
              <a:t> </a:t>
            </a:r>
            <a:r>
              <a:rPr lang="en-GB" sz="1800" dirty="0" smtClean="0">
                <a:solidFill>
                  <a:schemeClr val="tx1"/>
                </a:solidFill>
              </a:rPr>
              <a:t>Vietnam</a:t>
            </a:r>
            <a:endParaRPr lang="en-US" sz="1800" dirty="0">
              <a:solidFill>
                <a:schemeClr val="tx1"/>
              </a:solidFill>
            </a:endParaRPr>
          </a:p>
          <a:p>
            <a:pPr lvl="0">
              <a:buClr>
                <a:srgbClr val="FF0000"/>
              </a:buClr>
              <a:buSzPct val="100000"/>
              <a:buFont typeface="+mj-lt"/>
              <a:buAutoNum type="arabicPeriod"/>
            </a:pPr>
            <a:r>
              <a:rPr lang="en-GB" sz="1800" dirty="0">
                <a:solidFill>
                  <a:schemeClr val="tx1"/>
                </a:solidFill>
              </a:rPr>
              <a:t>Income under consideration </a:t>
            </a:r>
            <a:r>
              <a:rPr lang="en-GB" sz="1800" dirty="0" smtClean="0">
                <a:solidFill>
                  <a:schemeClr val="tx1"/>
                </a:solidFill>
              </a:rPr>
              <a:t>may </a:t>
            </a:r>
            <a:r>
              <a:rPr lang="en-GB" sz="1800" dirty="0">
                <a:solidFill>
                  <a:schemeClr val="tx1"/>
                </a:solidFill>
              </a:rPr>
              <a:t>include </a:t>
            </a:r>
            <a:r>
              <a:rPr lang="en-GB" sz="1800" b="1" dirty="0" smtClean="0">
                <a:solidFill>
                  <a:srgbClr val="FF0000"/>
                </a:solidFill>
              </a:rPr>
              <a:t>non-cash benefits</a:t>
            </a:r>
            <a:r>
              <a:rPr lang="en-GB" sz="1800" dirty="0" smtClean="0">
                <a:solidFill>
                  <a:schemeClr val="tx1"/>
                </a:solidFill>
              </a:rPr>
              <a:t>, </a:t>
            </a:r>
            <a:r>
              <a:rPr lang="en-GB" sz="1800" dirty="0">
                <a:solidFill>
                  <a:schemeClr val="tx1"/>
                </a:solidFill>
              </a:rPr>
              <a:t>such as </a:t>
            </a:r>
            <a:r>
              <a:rPr lang="en-GB" sz="1800" dirty="0" smtClean="0">
                <a:solidFill>
                  <a:schemeClr val="tx1"/>
                </a:solidFill>
              </a:rPr>
              <a:t>insurance</a:t>
            </a:r>
            <a:r>
              <a:rPr lang="en-GB" sz="1800" dirty="0">
                <a:solidFill>
                  <a:schemeClr val="tx1"/>
                </a:solidFill>
              </a:rPr>
              <a:t>, </a:t>
            </a:r>
            <a:r>
              <a:rPr lang="en-GB" sz="1800" dirty="0" smtClean="0">
                <a:solidFill>
                  <a:schemeClr val="tx1"/>
                </a:solidFill>
              </a:rPr>
              <a:t>visa/work permit/resident card fee. Some </a:t>
            </a:r>
            <a:r>
              <a:rPr lang="en-GB" sz="1800" dirty="0">
                <a:solidFill>
                  <a:schemeClr val="tx1"/>
                </a:solidFill>
              </a:rPr>
              <a:t>are non-taxable (subject to certain conditions).</a:t>
            </a:r>
            <a:endParaRPr lang="en-US" sz="1800" dirty="0">
              <a:solidFill>
                <a:schemeClr val="tx1"/>
              </a:solidFill>
            </a:endParaRPr>
          </a:p>
          <a:p>
            <a:pPr lvl="0">
              <a:buClr>
                <a:srgbClr val="FF0000"/>
              </a:buClr>
              <a:buSzPct val="100000"/>
              <a:buFont typeface="+mj-lt"/>
              <a:buAutoNum type="arabicPeriod"/>
            </a:pPr>
            <a:r>
              <a:rPr lang="en-GB" sz="1800" b="1" dirty="0" smtClean="0">
                <a:solidFill>
                  <a:srgbClr val="FF0000"/>
                </a:solidFill>
              </a:rPr>
              <a:t>House rental/School fee/Air-ticket home leave </a:t>
            </a:r>
            <a:r>
              <a:rPr lang="en-GB" sz="1800" b="1" dirty="0">
                <a:solidFill>
                  <a:srgbClr val="FF0000"/>
                </a:solidFill>
              </a:rPr>
              <a:t>arranged under the company</a:t>
            </a:r>
            <a:r>
              <a:rPr lang="en-GB" sz="1800" dirty="0">
                <a:solidFill>
                  <a:schemeClr val="tx1"/>
                </a:solidFill>
              </a:rPr>
              <a:t> </a:t>
            </a:r>
            <a:r>
              <a:rPr lang="en-GB" sz="1800" dirty="0" smtClean="0">
                <a:solidFill>
                  <a:schemeClr val="tx1"/>
                </a:solidFill>
              </a:rPr>
              <a:t>(contract</a:t>
            </a:r>
            <a:r>
              <a:rPr lang="en-GB" sz="1800" dirty="0">
                <a:solidFill>
                  <a:schemeClr val="tx1"/>
                </a:solidFill>
              </a:rPr>
              <a:t>, invoice &amp; </a:t>
            </a:r>
            <a:r>
              <a:rPr lang="en-GB" sz="1800" dirty="0" smtClean="0">
                <a:solidFill>
                  <a:schemeClr val="tx1"/>
                </a:solidFill>
              </a:rPr>
              <a:t>payment) may </a:t>
            </a:r>
            <a:r>
              <a:rPr lang="en-GB" sz="1800" dirty="0">
                <a:solidFill>
                  <a:schemeClr val="tx1"/>
                </a:solidFill>
              </a:rPr>
              <a:t>benefit from </a:t>
            </a:r>
            <a:r>
              <a:rPr lang="en-GB" sz="1800" dirty="0" smtClean="0">
                <a:solidFill>
                  <a:schemeClr val="tx1"/>
                </a:solidFill>
              </a:rPr>
              <a:t>special tax treatments</a:t>
            </a:r>
            <a:endParaRPr lang="en-US" sz="1800" dirty="0">
              <a:solidFill>
                <a:schemeClr val="tx1"/>
              </a:solidFill>
            </a:endParaRPr>
          </a:p>
          <a:p>
            <a:pPr lvl="0">
              <a:buClr>
                <a:srgbClr val="FF0000"/>
              </a:buClr>
              <a:buSzPct val="100000"/>
              <a:buFont typeface="+mj-lt"/>
              <a:buAutoNum type="arabicPeriod"/>
            </a:pPr>
            <a:r>
              <a:rPr lang="en-GB" sz="1800" b="1" dirty="0" smtClean="0">
                <a:solidFill>
                  <a:srgbClr val="FF0000"/>
                </a:solidFill>
              </a:rPr>
              <a:t>Exemption under DTA</a:t>
            </a:r>
            <a:r>
              <a:rPr lang="en-GB" sz="1800" dirty="0" smtClean="0">
                <a:solidFill>
                  <a:schemeClr val="tx1"/>
                </a:solidFill>
              </a:rPr>
              <a:t> (if eligible) is </a:t>
            </a:r>
            <a:r>
              <a:rPr lang="en-GB" sz="1800" dirty="0">
                <a:solidFill>
                  <a:schemeClr val="tx1"/>
                </a:solidFill>
              </a:rPr>
              <a:t>not an automatic </a:t>
            </a:r>
            <a:r>
              <a:rPr lang="en-GB" sz="1800" dirty="0" smtClean="0">
                <a:solidFill>
                  <a:schemeClr val="tx1"/>
                </a:solidFill>
              </a:rPr>
              <a:t>process</a:t>
            </a:r>
            <a:endParaRPr lang="en-US" sz="1800" dirty="0">
              <a:solidFill>
                <a:schemeClr val="tx1"/>
              </a:solidFill>
            </a:endParaRPr>
          </a:p>
          <a:p>
            <a:pPr lvl="0">
              <a:buClr>
                <a:srgbClr val="FF0000"/>
              </a:buClr>
              <a:buSzPct val="100000"/>
              <a:buFont typeface="+mj-lt"/>
              <a:buAutoNum type="arabicPeriod"/>
            </a:pPr>
            <a:r>
              <a:rPr lang="en-GB" sz="1800" dirty="0" smtClean="0">
                <a:solidFill>
                  <a:schemeClr val="tx1"/>
                </a:solidFill>
              </a:rPr>
              <a:t>For residency </a:t>
            </a:r>
            <a:r>
              <a:rPr lang="en-GB" sz="1800" dirty="0">
                <a:solidFill>
                  <a:schemeClr val="tx1"/>
                </a:solidFill>
              </a:rPr>
              <a:t>status, the </a:t>
            </a:r>
            <a:r>
              <a:rPr lang="en-GB" sz="1800" b="1" dirty="0">
                <a:solidFill>
                  <a:srgbClr val="FF0000"/>
                </a:solidFill>
              </a:rPr>
              <a:t>tax assessment period</a:t>
            </a:r>
            <a:r>
              <a:rPr lang="en-GB" sz="1800" dirty="0">
                <a:solidFill>
                  <a:srgbClr val="FF0000"/>
                </a:solidFill>
              </a:rPr>
              <a:t> </a:t>
            </a:r>
            <a:r>
              <a:rPr lang="en-GB" sz="1800" dirty="0" smtClean="0">
                <a:solidFill>
                  <a:schemeClr val="tx1"/>
                </a:solidFill>
              </a:rPr>
              <a:t>may be 12 consecutive month period, </a:t>
            </a:r>
            <a:r>
              <a:rPr lang="en-GB" sz="1800" dirty="0">
                <a:solidFill>
                  <a:schemeClr val="tx1"/>
                </a:solidFill>
              </a:rPr>
              <a:t>not necessarily a calendar </a:t>
            </a:r>
            <a:r>
              <a:rPr lang="en-GB" sz="1800" dirty="0" smtClean="0">
                <a:solidFill>
                  <a:schemeClr val="tx1"/>
                </a:solidFill>
              </a:rPr>
              <a:t>year</a:t>
            </a:r>
          </a:p>
          <a:p>
            <a:pPr lvl="0">
              <a:buClr>
                <a:srgbClr val="FF0000"/>
              </a:buClr>
              <a:buSzPct val="100000"/>
              <a:buFont typeface="+mj-lt"/>
              <a:buAutoNum type="arabicPeriod"/>
            </a:pPr>
            <a:r>
              <a:rPr lang="en-GB" sz="1800" b="1" dirty="0" smtClean="0">
                <a:solidFill>
                  <a:srgbClr val="FF0000"/>
                </a:solidFill>
              </a:rPr>
              <a:t>Severance </a:t>
            </a:r>
            <a:r>
              <a:rPr lang="en-GB" sz="1800" b="1" dirty="0">
                <a:solidFill>
                  <a:srgbClr val="FF0000"/>
                </a:solidFill>
              </a:rPr>
              <a:t>pay</a:t>
            </a:r>
            <a:r>
              <a:rPr lang="en-GB" sz="1800" dirty="0">
                <a:solidFill>
                  <a:srgbClr val="FF0000"/>
                </a:solidFill>
              </a:rPr>
              <a:t> </a:t>
            </a:r>
            <a:r>
              <a:rPr lang="en-GB" sz="1800" dirty="0" smtClean="0">
                <a:solidFill>
                  <a:schemeClr val="tx1"/>
                </a:solidFill>
              </a:rPr>
              <a:t>may be eligible at </a:t>
            </a:r>
            <a:r>
              <a:rPr lang="en-GB" sz="1800" dirty="0">
                <a:solidFill>
                  <a:schemeClr val="tx1"/>
                </a:solidFill>
              </a:rPr>
              <a:t>the end of the assignment </a:t>
            </a:r>
            <a:r>
              <a:rPr lang="en-GB" sz="1800" dirty="0" smtClean="0">
                <a:solidFill>
                  <a:schemeClr val="tx1"/>
                </a:solidFill>
              </a:rPr>
              <a:t>(tax free). </a:t>
            </a:r>
            <a:endParaRPr lang="en-US" sz="1800" dirty="0">
              <a:solidFill>
                <a:schemeClr val="tx1"/>
              </a:solidFill>
            </a:endParaRPr>
          </a:p>
          <a:p>
            <a:pPr lvl="0">
              <a:buClr>
                <a:srgbClr val="FF0000"/>
              </a:buClr>
              <a:buSzPct val="100000"/>
              <a:buFont typeface="+mj-lt"/>
              <a:buAutoNum type="arabicPeriod"/>
            </a:pPr>
            <a:r>
              <a:rPr lang="en-GB" sz="1800" dirty="0" smtClean="0">
                <a:solidFill>
                  <a:schemeClr val="tx1"/>
                </a:solidFill>
              </a:rPr>
              <a:t>If entering </a:t>
            </a:r>
            <a:r>
              <a:rPr lang="en-GB" sz="1800" dirty="0">
                <a:solidFill>
                  <a:schemeClr val="tx1"/>
                </a:solidFill>
              </a:rPr>
              <a:t>into labour contracts in </a:t>
            </a:r>
            <a:r>
              <a:rPr lang="en-GB" sz="1800" dirty="0" smtClean="0">
                <a:solidFill>
                  <a:schemeClr val="tx1"/>
                </a:solidFill>
              </a:rPr>
              <a:t>Vietnam: </a:t>
            </a:r>
            <a:r>
              <a:rPr lang="en-GB" sz="1800" b="1" dirty="0" smtClean="0">
                <a:solidFill>
                  <a:srgbClr val="FF0000"/>
                </a:solidFill>
              </a:rPr>
              <a:t>Health Insurance is compulsory;</a:t>
            </a:r>
            <a:r>
              <a:rPr lang="en-GB" sz="1800" dirty="0" smtClean="0">
                <a:solidFill>
                  <a:schemeClr val="tx1"/>
                </a:solidFill>
              </a:rPr>
              <a:t> </a:t>
            </a:r>
            <a:r>
              <a:rPr lang="en-GB" sz="1800" dirty="0">
                <a:solidFill>
                  <a:schemeClr val="tx1"/>
                </a:solidFill>
              </a:rPr>
              <a:t>Social Insurance is </a:t>
            </a:r>
            <a:r>
              <a:rPr lang="en-GB" sz="1800" dirty="0" smtClean="0">
                <a:solidFill>
                  <a:schemeClr val="tx1"/>
                </a:solidFill>
              </a:rPr>
              <a:t>optional </a:t>
            </a:r>
            <a:r>
              <a:rPr lang="en-GB" sz="1800" dirty="0" smtClean="0">
                <a:solidFill>
                  <a:schemeClr val="tx1"/>
                </a:solidFill>
              </a:rPr>
              <a:t>(from 2018) for </a:t>
            </a:r>
            <a:r>
              <a:rPr lang="en-GB" sz="1800" dirty="0" smtClean="0">
                <a:solidFill>
                  <a:schemeClr val="tx1"/>
                </a:solidFill>
              </a:rPr>
              <a:t>expats but lack </a:t>
            </a:r>
            <a:r>
              <a:rPr lang="en-GB" sz="1800" dirty="0">
                <a:solidFill>
                  <a:schemeClr val="tx1"/>
                </a:solidFill>
              </a:rPr>
              <a:t>of detailed guidance </a:t>
            </a:r>
            <a:endParaRPr lang="en-GB" sz="1800" dirty="0" smtClean="0">
              <a:solidFill>
                <a:schemeClr val="tx1"/>
              </a:solidFill>
            </a:endParaRPr>
          </a:p>
          <a:p>
            <a:pPr lvl="0">
              <a:buClr>
                <a:srgbClr val="FF0000"/>
              </a:buClr>
              <a:buSzPct val="100000"/>
              <a:buFont typeface="+mj-lt"/>
              <a:buAutoNum type="arabicPeriod"/>
            </a:pPr>
            <a:r>
              <a:rPr lang="en-US" sz="1800" b="1" dirty="0">
                <a:solidFill>
                  <a:srgbClr val="FF0000"/>
                </a:solidFill>
              </a:rPr>
              <a:t>Finalization upon exiting </a:t>
            </a:r>
            <a:r>
              <a:rPr lang="en-US" sz="1800" dirty="0" smtClean="0">
                <a:solidFill>
                  <a:schemeClr val="tx1"/>
                </a:solidFill>
              </a:rPr>
              <a:t>Vietnam must be done within 45-day timeline (required for residents).</a:t>
            </a:r>
            <a:endParaRPr lang="en-US" sz="1800" dirty="0">
              <a:solidFill>
                <a:schemeClr val="tx1"/>
              </a:solidFill>
            </a:endParaRPr>
          </a:p>
          <a:p>
            <a:pPr lvl="0">
              <a:buClr>
                <a:srgbClr val="FF0000"/>
              </a:buClr>
              <a:buSzPct val="100000"/>
              <a:buFont typeface="+mj-lt"/>
              <a:buAutoNum type="arabicPeriod"/>
            </a:pPr>
            <a:r>
              <a:rPr lang="en-GB" sz="1800" b="1" dirty="0" smtClean="0">
                <a:solidFill>
                  <a:srgbClr val="FF0000"/>
                </a:solidFill>
              </a:rPr>
              <a:t>ODA/</a:t>
            </a:r>
            <a:r>
              <a:rPr lang="en-GB" sz="1800" b="1" dirty="0" err="1" smtClean="0">
                <a:solidFill>
                  <a:srgbClr val="FF0000"/>
                </a:solidFill>
              </a:rPr>
              <a:t>i</a:t>
            </a:r>
            <a:r>
              <a:rPr lang="en-GB" sz="1800" b="1" dirty="0" smtClean="0">
                <a:solidFill>
                  <a:srgbClr val="FF0000"/>
                </a:solidFill>
              </a:rPr>
              <a:t>-NGO </a:t>
            </a:r>
            <a:r>
              <a:rPr lang="en-GB" sz="1800" b="1" dirty="0">
                <a:solidFill>
                  <a:srgbClr val="FF0000"/>
                </a:solidFill>
              </a:rPr>
              <a:t>experts </a:t>
            </a:r>
            <a:r>
              <a:rPr lang="en-GB" sz="1800" dirty="0">
                <a:solidFill>
                  <a:schemeClr val="tx1"/>
                </a:solidFill>
              </a:rPr>
              <a:t>are entitled to special tax treatments in </a:t>
            </a:r>
            <a:r>
              <a:rPr lang="en-GB" sz="1800" dirty="0" smtClean="0">
                <a:solidFill>
                  <a:schemeClr val="tx1"/>
                </a:solidFill>
              </a:rPr>
              <a:t>Vietnam.</a:t>
            </a:r>
            <a:endParaRPr lang="en-US" sz="1800" kern="0" dirty="0" smtClean="0">
              <a:solidFill>
                <a:schemeClr val="tx1"/>
              </a:solidFill>
            </a:endParaRPr>
          </a:p>
        </p:txBody>
      </p:sp>
    </p:spTree>
    <p:extLst>
      <p:ext uri="{BB962C8B-B14F-4D97-AF65-F5344CB8AC3E}">
        <p14:creationId xmlns:p14="http://schemas.microsoft.com/office/powerpoint/2010/main" val="37323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219200"/>
            <a:ext cx="8915400" cy="1066800"/>
          </a:xfrm>
          <a:prstGeom prst="rect">
            <a:avLst/>
          </a:prstGeom>
        </p:spPr>
        <p:txBody>
          <a:bodyPr>
            <a:noAutofit/>
          </a:bodyPr>
          <a:lstStyle>
            <a:lvl1pPr algn="l" defTabSz="939800" rtl="0" eaLnBrk="0" fontAlgn="base" hangingPunct="0">
              <a:lnSpc>
                <a:spcPts val="3138"/>
              </a:lnSpc>
              <a:spcBef>
                <a:spcPct val="0"/>
              </a:spcBef>
              <a:spcAft>
                <a:spcPct val="0"/>
              </a:spcAft>
              <a:defRPr sz="2200" kern="1200" cap="all">
                <a:solidFill>
                  <a:schemeClr val="tx1"/>
                </a:solidFill>
                <a:latin typeface="+mj-lt"/>
                <a:ea typeface="+mj-ea"/>
                <a:cs typeface="+mj-cs"/>
              </a:defRPr>
            </a:lvl1pPr>
            <a:lvl2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2pPr>
            <a:lvl3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3pPr>
            <a:lvl4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4pPr>
            <a:lvl5pPr algn="l" defTabSz="939800" rtl="0" eaLnBrk="0" fontAlgn="base" hangingPunct="0">
              <a:lnSpc>
                <a:spcPts val="3138"/>
              </a:lnSpc>
              <a:spcBef>
                <a:spcPct val="0"/>
              </a:spcBef>
              <a:spcAft>
                <a:spcPct val="0"/>
              </a:spcAft>
              <a:defRPr sz="2200">
                <a:solidFill>
                  <a:schemeClr val="tx1"/>
                </a:solidFill>
                <a:latin typeface="Georgia" panose="02040502050405020303" pitchFamily="18" charset="0"/>
              </a:defRPr>
            </a:lvl5pPr>
            <a:lvl6pPr marL="457200" algn="l" defTabSz="939800" rtl="0" fontAlgn="base">
              <a:lnSpc>
                <a:spcPts val="3138"/>
              </a:lnSpc>
              <a:spcBef>
                <a:spcPct val="0"/>
              </a:spcBef>
              <a:spcAft>
                <a:spcPct val="0"/>
              </a:spcAft>
              <a:defRPr sz="2200">
                <a:solidFill>
                  <a:schemeClr val="tx1"/>
                </a:solidFill>
                <a:latin typeface="Georgia" panose="02040502050405020303" pitchFamily="18" charset="0"/>
              </a:defRPr>
            </a:lvl6pPr>
            <a:lvl7pPr marL="914400" algn="l" defTabSz="939800" rtl="0" fontAlgn="base">
              <a:lnSpc>
                <a:spcPts val="3138"/>
              </a:lnSpc>
              <a:spcBef>
                <a:spcPct val="0"/>
              </a:spcBef>
              <a:spcAft>
                <a:spcPct val="0"/>
              </a:spcAft>
              <a:defRPr sz="2200">
                <a:solidFill>
                  <a:schemeClr val="tx1"/>
                </a:solidFill>
                <a:latin typeface="Georgia" panose="02040502050405020303" pitchFamily="18" charset="0"/>
              </a:defRPr>
            </a:lvl7pPr>
            <a:lvl8pPr marL="1371600" algn="l" defTabSz="939800" rtl="0" fontAlgn="base">
              <a:lnSpc>
                <a:spcPts val="3138"/>
              </a:lnSpc>
              <a:spcBef>
                <a:spcPct val="0"/>
              </a:spcBef>
              <a:spcAft>
                <a:spcPct val="0"/>
              </a:spcAft>
              <a:defRPr sz="2200">
                <a:solidFill>
                  <a:schemeClr val="tx1"/>
                </a:solidFill>
                <a:latin typeface="Georgia" panose="02040502050405020303" pitchFamily="18" charset="0"/>
              </a:defRPr>
            </a:lvl8pPr>
            <a:lvl9pPr marL="1828800" algn="l" defTabSz="939800" rtl="0" fontAlgn="base">
              <a:lnSpc>
                <a:spcPts val="3138"/>
              </a:lnSpc>
              <a:spcBef>
                <a:spcPct val="0"/>
              </a:spcBef>
              <a:spcAft>
                <a:spcPct val="0"/>
              </a:spcAft>
              <a:defRPr sz="2200">
                <a:solidFill>
                  <a:schemeClr val="tx1"/>
                </a:solidFill>
                <a:latin typeface="Georgia" panose="02040502050405020303" pitchFamily="18" charset="0"/>
              </a:defRPr>
            </a:lvl9pPr>
          </a:lstStyle>
          <a:p>
            <a:pPr algn="ctr"/>
            <a:r>
              <a:rPr lang="en-US" sz="8000" b="1" dirty="0" smtClean="0">
                <a:solidFill>
                  <a:srgbClr val="CC0000"/>
                </a:solidFill>
                <a:latin typeface="Arial" panose="020B0604020202020204" pitchFamily="34" charset="0"/>
                <a:cs typeface="Arial" panose="020B0604020202020204" pitchFamily="34" charset="0"/>
              </a:rPr>
              <a:t>Q &amp; A</a:t>
            </a:r>
            <a:endParaRPr lang="en-US" sz="8000" b="1" dirty="0">
              <a:solidFill>
                <a:srgbClr val="CC0000"/>
              </a:solidFill>
              <a:latin typeface="Arial" panose="020B0604020202020204" pitchFamily="34" charset="0"/>
              <a:cs typeface="Arial" panose="020B0604020202020204" pitchFamily="34" charset="0"/>
            </a:endParaRPr>
          </a:p>
        </p:txBody>
      </p:sp>
      <p:pic>
        <p:nvPicPr>
          <p:cNvPr id="5" name="Picture 2" descr="C:\Users\thang.nguyen.MAZARS-HN\Desktop\bkpam2136167_questions-to-ask-your-lasik-do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2235200"/>
            <a:ext cx="4292600" cy="34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5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a:off x="6851650" y="1365855"/>
            <a:ext cx="1992770" cy="1377345"/>
          </a:xfrm>
          <a:prstGeom prst="rect">
            <a:avLst/>
          </a:prstGeom>
          <a:noFill/>
        </p:spPr>
        <p:txBody>
          <a:bodyPr lIns="84664" tIns="42332" rIns="84664" bIns="42332"/>
          <a:lstStyle/>
          <a:p>
            <a:pPr algn="ctr" defTabSz="914290">
              <a:defRPr/>
            </a:pPr>
            <a:r>
              <a:rPr lang="fr-FR" sz="6100" dirty="0">
                <a:solidFill>
                  <a:schemeClr val="accent2">
                    <a:lumMod val="50000"/>
                  </a:schemeClr>
                </a:solidFill>
                <a:latin typeface="+mj-lt"/>
              </a:rPr>
              <a:t>01</a:t>
            </a:r>
          </a:p>
        </p:txBody>
      </p:sp>
      <p:sp>
        <p:nvSpPr>
          <p:cNvPr id="11" name="Titre 1"/>
          <p:cNvSpPr>
            <a:spLocks noGrp="1"/>
          </p:cNvSpPr>
          <p:nvPr>
            <p:ph type="ctrTitle"/>
          </p:nvPr>
        </p:nvSpPr>
        <p:spPr>
          <a:xfrm>
            <a:off x="1905000" y="3679413"/>
            <a:ext cx="7647441" cy="2035587"/>
          </a:xfrm>
        </p:spPr>
        <p:txBody>
          <a:bodyPr/>
          <a:lstStyle/>
          <a:p>
            <a:pPr lvl="1" defTabSz="1042988">
              <a:defRPr/>
            </a:pPr>
            <a:r>
              <a:rPr lang="fr-FR" sz="5400" dirty="0">
                <a:latin typeface="Arial" pitchFamily="34" charset="0"/>
                <a:cs typeface="Arial" pitchFamily="34" charset="0"/>
              </a:rPr>
              <a:t>Basis of </a:t>
            </a:r>
            <a:r>
              <a:rPr lang="fr-FR" sz="5400" dirty="0" err="1">
                <a:latin typeface="Arial" pitchFamily="34" charset="0"/>
                <a:cs typeface="Arial" pitchFamily="34" charset="0"/>
              </a:rPr>
              <a:t>assessment</a:t>
            </a:r>
            <a:r>
              <a:rPr lang="fr-FR" sz="5400" dirty="0">
                <a:latin typeface="Arial" pitchFamily="34" charset="0"/>
                <a:cs typeface="Arial" pitchFamily="34" charset="0"/>
              </a:rPr>
              <a:t> </a:t>
            </a:r>
            <a:endParaRPr lang="fr-FR" sz="5400" dirty="0">
              <a:latin typeface="Arial" pitchFamily="34" charset="0"/>
              <a:cs typeface="Arial" pitchFamily="34" charset="0"/>
            </a:endParaRPr>
          </a:p>
        </p:txBody>
      </p:sp>
      <p:sp>
        <p:nvSpPr>
          <p:cNvPr id="4" name="Subtitle 3"/>
          <p:cNvSpPr>
            <a:spLocks noGrp="1"/>
          </p:cNvSpPr>
          <p:nvPr>
            <p:ph type="subTitle" idx="1"/>
          </p:nvPr>
        </p:nvSpPr>
        <p:spPr/>
        <p:txBody>
          <a:bodyPr/>
          <a:lstStyle/>
          <a:p>
            <a:endParaRPr lang="en-US"/>
          </a:p>
        </p:txBody>
      </p:sp>
      <p:pic>
        <p:nvPicPr>
          <p:cNvPr id="7" name="Picture Placeholder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4575" r="14575"/>
          <a:stretch>
            <a:fillRect/>
          </a:stretch>
        </p:blipFill>
        <p:spPr/>
      </p:pic>
      <p:sp>
        <p:nvSpPr>
          <p:cNvPr id="6" name="Content Placeholder 5"/>
          <p:cNvSpPr>
            <a:spLocks noGrp="1"/>
          </p:cNvSpPr>
          <p:nvPr>
            <p:ph sz="quarter" idx="18"/>
          </p:nvPr>
        </p:nvSpPr>
        <p:spPr/>
        <p:txBody>
          <a:bodyPr/>
          <a:lstStyle/>
          <a:p>
            <a:r>
              <a:rPr lang="en-US" dirty="0" smtClean="0"/>
              <a:t>01</a:t>
            </a:r>
            <a:endParaRPr lang="en-US" dirty="0"/>
          </a:p>
        </p:txBody>
      </p:sp>
    </p:spTree>
    <p:extLst>
      <p:ext uri="{BB962C8B-B14F-4D97-AF65-F5344CB8AC3E}">
        <p14:creationId xmlns:p14="http://schemas.microsoft.com/office/powerpoint/2010/main" val="18783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1590228307"/>
              </p:ext>
            </p:extLst>
          </p:nvPr>
        </p:nvGraphicFramePr>
        <p:xfrm>
          <a:off x="-42896" y="2667000"/>
          <a:ext cx="4843496" cy="463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 23"/>
          <p:cNvGraphicFramePr/>
          <p:nvPr>
            <p:extLst>
              <p:ext uri="{D42A27DB-BD31-4B8C-83A1-F6EECF244321}">
                <p14:modId xmlns:p14="http://schemas.microsoft.com/office/powerpoint/2010/main" val="283784263"/>
              </p:ext>
            </p:extLst>
          </p:nvPr>
        </p:nvGraphicFramePr>
        <p:xfrm>
          <a:off x="4764691" y="2667000"/>
          <a:ext cx="5065109"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14286-1-.jpg (300×2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4907" y="1191294"/>
            <a:ext cx="2880663"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Bent Arrow 9"/>
          <p:cNvSpPr/>
          <p:nvPr/>
        </p:nvSpPr>
        <p:spPr>
          <a:xfrm rot="5400000">
            <a:off x="6449360" y="1195091"/>
            <a:ext cx="588680" cy="2057400"/>
          </a:xfrm>
          <a:prstGeom prst="bentArrow">
            <a:avLst>
              <a:gd name="adj1" fmla="val 4262"/>
              <a:gd name="adj2" fmla="val 7090"/>
              <a:gd name="adj3" fmla="val 11803"/>
              <a:gd name="adj4" fmla="val 10757"/>
            </a:avLst>
          </a:prstGeom>
          <a:solidFill>
            <a:schemeClr val="accent2">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Image result for glob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78971" y="2495264"/>
            <a:ext cx="1444625" cy="12717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30704" y="3648270"/>
            <a:ext cx="1676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smtClean="0"/>
              <a:t>Non-residents</a:t>
            </a:r>
            <a:endParaRPr lang="en-US" dirty="0"/>
          </a:p>
        </p:txBody>
      </p:sp>
      <p:sp>
        <p:nvSpPr>
          <p:cNvPr id="15" name="Bent Arrow 14"/>
          <p:cNvSpPr/>
          <p:nvPr/>
        </p:nvSpPr>
        <p:spPr>
          <a:xfrm rot="16200000" flipH="1">
            <a:off x="2948427" y="1182866"/>
            <a:ext cx="613130" cy="2057400"/>
          </a:xfrm>
          <a:prstGeom prst="bentArrow">
            <a:avLst>
              <a:gd name="adj1" fmla="val 4262"/>
              <a:gd name="adj2" fmla="val 7090"/>
              <a:gd name="adj3" fmla="val 11803"/>
              <a:gd name="adj4" fmla="val 10757"/>
            </a:avLst>
          </a:prstGeom>
          <a:solidFill>
            <a:schemeClr val="accent2">
              <a:lumMod val="60000"/>
              <a:lumOff val="4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Image result for vietnam 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5080" y="2395300"/>
            <a:ext cx="1825320" cy="13796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81918" y="3648270"/>
            <a:ext cx="164228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Residents</a:t>
            </a:r>
            <a:endParaRPr lang="en-US" dirty="0"/>
          </a:p>
        </p:txBody>
      </p:sp>
      <p:sp>
        <p:nvSpPr>
          <p:cNvPr id="26" name="Rectangle 2"/>
          <p:cNvSpPr txBox="1">
            <a:spLocks noChangeArrowheads="1"/>
          </p:cNvSpPr>
          <p:nvPr/>
        </p:nvSpPr>
        <p:spPr bwMode="auto">
          <a:xfrm>
            <a:off x="692150"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defPPr>
              <a:defRPr lang="en-US"/>
            </a:defPPr>
            <a:lvl1pPr>
              <a:lnSpc>
                <a:spcPct val="85000"/>
              </a:lnSpc>
              <a:defRPr sz="3600" b="1">
                <a:solidFill>
                  <a:srgbClr val="C00000"/>
                </a:solidFill>
                <a:latin typeface="+mj-lt"/>
                <a:ea typeface="+mj-ea"/>
                <a:cs typeface="+mj-cs"/>
              </a:defRPr>
            </a:lvl1pPr>
            <a:lvl2pPr>
              <a:lnSpc>
                <a:spcPct val="85000"/>
              </a:lnSpc>
              <a:defRPr sz="3000" b="1">
                <a:solidFill>
                  <a:srgbClr val="646464"/>
                </a:solidFill>
              </a:defRPr>
            </a:lvl2pPr>
            <a:lvl3pPr>
              <a:lnSpc>
                <a:spcPct val="85000"/>
              </a:lnSpc>
              <a:defRPr sz="3000" b="1">
                <a:solidFill>
                  <a:srgbClr val="646464"/>
                </a:solidFill>
              </a:defRPr>
            </a:lvl3pPr>
            <a:lvl4pPr>
              <a:lnSpc>
                <a:spcPct val="85000"/>
              </a:lnSpc>
              <a:defRPr sz="3000" b="1">
                <a:solidFill>
                  <a:srgbClr val="646464"/>
                </a:solidFill>
              </a:defRPr>
            </a:lvl4pPr>
            <a:lvl5pPr>
              <a:lnSpc>
                <a:spcPct val="85000"/>
              </a:lnSpc>
              <a:defRPr sz="3000" b="1">
                <a:solidFill>
                  <a:srgbClr val="646464"/>
                </a:solidFill>
              </a:defRPr>
            </a:lvl5pPr>
            <a:lvl6pPr marL="457200" fontAlgn="base">
              <a:lnSpc>
                <a:spcPct val="85000"/>
              </a:lnSpc>
              <a:spcBef>
                <a:spcPct val="0"/>
              </a:spcBef>
              <a:spcAft>
                <a:spcPct val="0"/>
              </a:spcAft>
              <a:defRPr sz="3000" b="1">
                <a:solidFill>
                  <a:srgbClr val="646464"/>
                </a:solidFill>
              </a:defRPr>
            </a:lvl6pPr>
            <a:lvl7pPr marL="914400" fontAlgn="base">
              <a:lnSpc>
                <a:spcPct val="85000"/>
              </a:lnSpc>
              <a:spcBef>
                <a:spcPct val="0"/>
              </a:spcBef>
              <a:spcAft>
                <a:spcPct val="0"/>
              </a:spcAft>
              <a:defRPr sz="3000" b="1">
                <a:solidFill>
                  <a:srgbClr val="646464"/>
                </a:solidFill>
              </a:defRPr>
            </a:lvl7pPr>
            <a:lvl8pPr marL="1371600" fontAlgn="base">
              <a:lnSpc>
                <a:spcPct val="85000"/>
              </a:lnSpc>
              <a:spcBef>
                <a:spcPct val="0"/>
              </a:spcBef>
              <a:spcAft>
                <a:spcPct val="0"/>
              </a:spcAft>
              <a:defRPr sz="3000" b="1">
                <a:solidFill>
                  <a:srgbClr val="646464"/>
                </a:solidFill>
              </a:defRPr>
            </a:lvl8pPr>
            <a:lvl9pPr marL="1828800" fontAlgn="base">
              <a:lnSpc>
                <a:spcPct val="85000"/>
              </a:lnSpc>
              <a:spcBef>
                <a:spcPct val="0"/>
              </a:spcBef>
              <a:spcAft>
                <a:spcPct val="0"/>
              </a:spcAft>
              <a:defRPr sz="3000" b="1">
                <a:solidFill>
                  <a:srgbClr val="646464"/>
                </a:solidFill>
              </a:defRPr>
            </a:lvl9pPr>
          </a:lstStyle>
          <a:p>
            <a:r>
              <a:rPr lang="en-US" dirty="0"/>
              <a:t>1. Basis of assessment </a:t>
            </a:r>
          </a:p>
        </p:txBody>
      </p:sp>
    </p:spTree>
    <p:extLst>
      <p:ext uri="{BB962C8B-B14F-4D97-AF65-F5344CB8AC3E}">
        <p14:creationId xmlns:p14="http://schemas.microsoft.com/office/powerpoint/2010/main" val="95521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0" y="-33338"/>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2400" dirty="0">
                <a:solidFill>
                  <a:srgbClr val="C00000"/>
                </a:solidFill>
              </a:rPr>
              <a:t>Determination of tax residency</a:t>
            </a:r>
          </a:p>
        </p:txBody>
      </p:sp>
      <p:sp>
        <p:nvSpPr>
          <p:cNvPr id="5" name="Content Placeholder 3"/>
          <p:cNvSpPr txBox="1">
            <a:spLocks/>
          </p:cNvSpPr>
          <p:nvPr/>
        </p:nvSpPr>
        <p:spPr bwMode="auto">
          <a:xfrm>
            <a:off x="300038" y="1066801"/>
            <a:ext cx="89201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lvl="1" eaLnBrk="1" hangingPunct="1">
              <a:spcBef>
                <a:spcPts val="1200"/>
              </a:spcBef>
              <a:spcAft>
                <a:spcPts val="600"/>
              </a:spcAft>
              <a:buClr>
                <a:srgbClr val="C00000"/>
              </a:buClr>
              <a:defRPr/>
            </a:pPr>
            <a:r>
              <a:rPr lang="en-US" sz="1800" kern="0" dirty="0" smtClean="0">
                <a:solidFill>
                  <a:schemeClr val="tx1"/>
                </a:solidFill>
              </a:rPr>
              <a:t>Resident </a:t>
            </a:r>
            <a:r>
              <a:rPr lang="en-US" sz="1800" kern="0" dirty="0">
                <a:solidFill>
                  <a:schemeClr val="tx1"/>
                </a:solidFill>
              </a:rPr>
              <a:t>tax payer, meets one of the following criteria:</a:t>
            </a:r>
          </a:p>
          <a:p>
            <a:pPr marL="1143000" lvl="1" indent="-336550" eaLnBrk="1" hangingPunct="1">
              <a:spcBef>
                <a:spcPts val="1200"/>
              </a:spcBef>
              <a:spcAft>
                <a:spcPts val="600"/>
              </a:spcAft>
              <a:buClr>
                <a:srgbClr val="C00000"/>
              </a:buClr>
              <a:buFont typeface="Wingdings" panose="05000000000000000000" pitchFamily="2" charset="2"/>
              <a:buChar char="§"/>
              <a:defRPr/>
            </a:pPr>
            <a:r>
              <a:rPr lang="en-US" sz="1600" kern="0" dirty="0">
                <a:solidFill>
                  <a:schemeClr val="tx1"/>
                </a:solidFill>
              </a:rPr>
              <a:t>Present in Vietnam for 183 days or more in a tax year (i.e. calendar year or 12 consecutive months from the date of 1</a:t>
            </a:r>
            <a:r>
              <a:rPr lang="en-US" sz="1600" kern="0" baseline="30000" dirty="0">
                <a:solidFill>
                  <a:schemeClr val="tx1"/>
                </a:solidFill>
              </a:rPr>
              <a:t>st</a:t>
            </a:r>
            <a:r>
              <a:rPr lang="en-US" sz="1600" kern="0" dirty="0">
                <a:solidFill>
                  <a:schemeClr val="tx1"/>
                </a:solidFill>
              </a:rPr>
              <a:t> date of arrival to Vietnam); the date of arrival and date of departure are considered 2 days </a:t>
            </a:r>
            <a:r>
              <a:rPr lang="en-US" sz="1600" b="1" u="sng" kern="0" dirty="0" smtClean="0">
                <a:solidFill>
                  <a:schemeClr val="tx1"/>
                </a:solidFill>
              </a:rPr>
              <a:t>or</a:t>
            </a:r>
            <a:endParaRPr lang="en-US" sz="1600" b="1" u="sng" kern="0" dirty="0">
              <a:solidFill>
                <a:schemeClr val="tx1"/>
              </a:solidFill>
            </a:endParaRPr>
          </a:p>
          <a:p>
            <a:pPr marL="1143000" lvl="1" indent="-336550" eaLnBrk="1" hangingPunct="1">
              <a:spcBef>
                <a:spcPts val="1200"/>
              </a:spcBef>
              <a:spcAft>
                <a:spcPts val="600"/>
              </a:spcAft>
              <a:buClr>
                <a:srgbClr val="C00000"/>
              </a:buClr>
              <a:buFont typeface="Wingdings" panose="05000000000000000000" pitchFamily="2" charset="2"/>
              <a:buChar char="§"/>
              <a:defRPr/>
            </a:pPr>
            <a:r>
              <a:rPr lang="en-US" sz="1600" kern="0" dirty="0">
                <a:solidFill>
                  <a:schemeClr val="tx1"/>
                </a:solidFill>
              </a:rPr>
              <a:t>Having a regular residential location in Vietnam in one of the following cases:</a:t>
            </a:r>
          </a:p>
          <a:p>
            <a:pPr marL="1684337" lvl="2" indent="-336550" eaLnBrk="1" hangingPunct="1">
              <a:spcBef>
                <a:spcPts val="1200"/>
              </a:spcBef>
              <a:spcAft>
                <a:spcPts val="600"/>
              </a:spcAft>
              <a:buClr>
                <a:srgbClr val="C00000"/>
              </a:buClr>
              <a:buFont typeface="Wingdings" panose="05000000000000000000" pitchFamily="2" charset="2"/>
              <a:buChar char="v"/>
              <a:defRPr/>
            </a:pPr>
            <a:r>
              <a:rPr lang="en-US" sz="1600" kern="0" dirty="0">
                <a:solidFill>
                  <a:schemeClr val="tx1"/>
                </a:solidFill>
              </a:rPr>
              <a:t>Having registered place in the permanent residence card or temporary residence card; </a:t>
            </a:r>
            <a:r>
              <a:rPr lang="en-US" sz="1600" b="1" u="sng" kern="0" dirty="0">
                <a:solidFill>
                  <a:schemeClr val="tx1"/>
                </a:solidFill>
              </a:rPr>
              <a:t>or</a:t>
            </a:r>
          </a:p>
          <a:p>
            <a:pPr marL="1684337" lvl="2" indent="-336550" eaLnBrk="1" hangingPunct="1">
              <a:spcBef>
                <a:spcPts val="1200"/>
              </a:spcBef>
              <a:spcAft>
                <a:spcPts val="600"/>
              </a:spcAft>
              <a:buClr>
                <a:srgbClr val="C00000"/>
              </a:buClr>
              <a:buFont typeface="Wingdings" panose="05000000000000000000" pitchFamily="2" charset="2"/>
              <a:buChar char="v"/>
              <a:defRPr/>
            </a:pPr>
            <a:r>
              <a:rPr lang="en-US" sz="1600" kern="0" dirty="0">
                <a:solidFill>
                  <a:schemeClr val="tx1"/>
                </a:solidFill>
              </a:rPr>
              <a:t>Having a lease in Vietnam with term of 183 days or more within the tax year. (even in case of many lease contracts) – </a:t>
            </a:r>
            <a:r>
              <a:rPr lang="en-US" sz="1600" kern="0" dirty="0">
                <a:solidFill>
                  <a:srgbClr val="C00000"/>
                </a:solidFill>
              </a:rPr>
              <a:t>In practice, some cases depend on tax authorities opinion </a:t>
            </a:r>
          </a:p>
          <a:p>
            <a:pPr marL="1347787" lvl="2" indent="0" eaLnBrk="1" hangingPunct="1">
              <a:spcBef>
                <a:spcPts val="1200"/>
              </a:spcBef>
              <a:spcAft>
                <a:spcPts val="600"/>
              </a:spcAft>
              <a:buClr>
                <a:srgbClr val="C00000"/>
              </a:buClr>
              <a:buNone/>
              <a:defRPr/>
            </a:pPr>
            <a:r>
              <a:rPr lang="en-US" sz="1600" b="1" kern="0" dirty="0">
                <a:solidFill>
                  <a:schemeClr val="tx1"/>
                </a:solidFill>
              </a:rPr>
              <a:t>(</a:t>
            </a:r>
            <a:r>
              <a:rPr lang="en-US" b="1" kern="0" dirty="0">
                <a:solidFill>
                  <a:schemeClr val="tx1"/>
                </a:solidFill>
              </a:rPr>
              <a:t>Will not apply if individuals can prove being tax-resident of another country)</a:t>
            </a:r>
          </a:p>
          <a:p>
            <a:pPr lvl="1" eaLnBrk="1" hangingPunct="1">
              <a:spcBef>
                <a:spcPts val="1200"/>
              </a:spcBef>
              <a:spcAft>
                <a:spcPts val="600"/>
              </a:spcAft>
              <a:buClr>
                <a:srgbClr val="C00000"/>
              </a:buClr>
              <a:defRPr/>
            </a:pPr>
            <a:r>
              <a:rPr lang="en-US" sz="1800" kern="0" dirty="0">
                <a:solidFill>
                  <a:schemeClr val="tx1"/>
                </a:solidFill>
              </a:rPr>
              <a:t>Non-resident tax payer: does not meet the above conditions.</a:t>
            </a:r>
            <a:endParaRPr lang="vi-VN" sz="1800" kern="0" dirty="0">
              <a:solidFill>
                <a:schemeClr val="tx1"/>
              </a:solidFill>
            </a:endParaRPr>
          </a:p>
          <a:p>
            <a:pPr marL="446088" lvl="1" indent="0" eaLnBrk="1" hangingPunct="1">
              <a:spcBef>
                <a:spcPts val="1200"/>
              </a:spcBef>
              <a:spcAft>
                <a:spcPts val="600"/>
              </a:spcAft>
              <a:buClr>
                <a:srgbClr val="C00000"/>
              </a:buClr>
              <a:buNone/>
              <a:defRPr/>
            </a:pPr>
            <a:endParaRPr lang="en-US" kern="0" dirty="0" smtClean="0">
              <a:solidFill>
                <a:schemeClr val="tx1"/>
              </a:solidFill>
            </a:endParaRPr>
          </a:p>
          <a:p>
            <a:pPr lvl="1" eaLnBrk="1" hangingPunct="1">
              <a:spcBef>
                <a:spcPts val="1200"/>
              </a:spcBef>
              <a:spcAft>
                <a:spcPts val="600"/>
              </a:spcAft>
              <a:buClr>
                <a:srgbClr val="C00000"/>
              </a:buClr>
              <a:defRPr/>
            </a:pPr>
            <a:endParaRPr lang="en-US" kern="0" dirty="0">
              <a:solidFill>
                <a:schemeClr val="tx1"/>
              </a:solidFill>
            </a:endParaRPr>
          </a:p>
        </p:txBody>
      </p:sp>
    </p:spTree>
    <p:extLst>
      <p:ext uri="{BB962C8B-B14F-4D97-AF65-F5344CB8AC3E}">
        <p14:creationId xmlns:p14="http://schemas.microsoft.com/office/powerpoint/2010/main" val="853585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0"/>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2800" dirty="0" smtClean="0">
                <a:solidFill>
                  <a:srgbClr val="C00000"/>
                </a:solidFill>
              </a:rPr>
              <a:t>Worldwide income vs. Vietnam-sourced income</a:t>
            </a:r>
            <a:endParaRPr lang="en-US" sz="2800" dirty="0">
              <a:solidFill>
                <a:srgbClr val="C00000"/>
              </a:solidFill>
            </a:endParaRPr>
          </a:p>
        </p:txBody>
      </p:sp>
      <p:sp>
        <p:nvSpPr>
          <p:cNvPr id="5" name="Content Placeholder 3"/>
          <p:cNvSpPr txBox="1">
            <a:spLocks/>
          </p:cNvSpPr>
          <p:nvPr/>
        </p:nvSpPr>
        <p:spPr bwMode="auto">
          <a:xfrm>
            <a:off x="152400" y="1576387"/>
            <a:ext cx="89201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FFD200"/>
              </a:buClr>
              <a:buSzPct val="75000"/>
              <a:buFont typeface="Arial" panose="020B0604020202020204" pitchFamily="34"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pitchFamily="34" charset="0"/>
              <a:buChar char="►"/>
              <a:defRPr sz="1600">
                <a:solidFill>
                  <a:srgbClr val="646464"/>
                </a:solidFill>
                <a:latin typeface="+mn-lt"/>
              </a:defRPr>
            </a:lvl9pPr>
          </a:lstStyle>
          <a:p>
            <a:pPr lvl="1" eaLnBrk="1" hangingPunct="1">
              <a:spcBef>
                <a:spcPts val="1200"/>
              </a:spcBef>
              <a:spcAft>
                <a:spcPts val="600"/>
              </a:spcAft>
              <a:buClr>
                <a:srgbClr val="C00000"/>
              </a:buClr>
              <a:defRPr/>
            </a:pPr>
            <a:r>
              <a:rPr lang="en-US" sz="2400" kern="0" dirty="0" smtClean="0">
                <a:solidFill>
                  <a:schemeClr val="tx1"/>
                </a:solidFill>
              </a:rPr>
              <a:t>Worldwide income: </a:t>
            </a:r>
            <a:r>
              <a:rPr lang="en-US" sz="2400" dirty="0"/>
              <a:t>incomes earned within or outside Vietnam’s territory, regardless of locations or payment and </a:t>
            </a:r>
            <a:r>
              <a:rPr lang="en-US" sz="2400" dirty="0" smtClean="0"/>
              <a:t>receipt</a:t>
            </a:r>
          </a:p>
          <a:p>
            <a:pPr lvl="1" eaLnBrk="1" hangingPunct="1">
              <a:spcBef>
                <a:spcPts val="1200"/>
              </a:spcBef>
              <a:spcAft>
                <a:spcPts val="600"/>
              </a:spcAft>
              <a:buClr>
                <a:srgbClr val="C00000"/>
              </a:buClr>
              <a:defRPr/>
            </a:pPr>
            <a:endParaRPr lang="en-US" sz="2400" kern="0" dirty="0">
              <a:solidFill>
                <a:schemeClr val="tx1"/>
              </a:solidFill>
            </a:endParaRPr>
          </a:p>
          <a:p>
            <a:pPr lvl="1" eaLnBrk="1" hangingPunct="1">
              <a:spcBef>
                <a:spcPts val="1200"/>
              </a:spcBef>
              <a:spcAft>
                <a:spcPts val="600"/>
              </a:spcAft>
              <a:buClr>
                <a:srgbClr val="C00000"/>
              </a:buClr>
              <a:defRPr/>
            </a:pPr>
            <a:r>
              <a:rPr lang="en-US" sz="2400" kern="0" dirty="0" smtClean="0">
                <a:solidFill>
                  <a:schemeClr val="tx1"/>
                </a:solidFill>
              </a:rPr>
              <a:t>Vietnam-sourced income: </a:t>
            </a:r>
            <a:r>
              <a:rPr lang="en-US" sz="2400" dirty="0"/>
              <a:t>incomes earned within Vietnam’s territory, regardless of the location of payment and </a:t>
            </a:r>
            <a:r>
              <a:rPr lang="en-US" sz="2400" dirty="0" smtClean="0"/>
              <a:t>receipt</a:t>
            </a:r>
          </a:p>
          <a:p>
            <a:pPr marL="446088" lvl="1" indent="0" eaLnBrk="1" hangingPunct="1">
              <a:spcBef>
                <a:spcPts val="1200"/>
              </a:spcBef>
              <a:spcAft>
                <a:spcPts val="600"/>
              </a:spcAft>
              <a:buClr>
                <a:srgbClr val="C00000"/>
              </a:buClr>
              <a:buNone/>
              <a:defRPr/>
            </a:pPr>
            <a:r>
              <a:rPr lang="en-US" sz="2400" kern="0" dirty="0" smtClean="0">
                <a:solidFill>
                  <a:schemeClr val="tx1"/>
                </a:solidFill>
                <a:sym typeface="Wingdings" panose="05000000000000000000" pitchFamily="2" charset="2"/>
              </a:rPr>
              <a:t> Not necessarily </a:t>
            </a:r>
            <a:r>
              <a:rPr lang="en-US" sz="2400" b="1" kern="0" dirty="0" smtClean="0">
                <a:solidFill>
                  <a:schemeClr val="tx1"/>
                </a:solidFill>
                <a:sym typeface="Wingdings" panose="05000000000000000000" pitchFamily="2" charset="2"/>
              </a:rPr>
              <a:t>income paid in Vietnam</a:t>
            </a:r>
            <a:endParaRPr lang="en-US" sz="2400" kern="0" dirty="0" smtClean="0">
              <a:solidFill>
                <a:schemeClr val="tx1"/>
              </a:solidFill>
            </a:endParaRPr>
          </a:p>
        </p:txBody>
      </p:sp>
    </p:spTree>
    <p:extLst>
      <p:ext uri="{BB962C8B-B14F-4D97-AF65-F5344CB8AC3E}">
        <p14:creationId xmlns:p14="http://schemas.microsoft.com/office/powerpoint/2010/main" val="3534893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4800" y="1219200"/>
            <a:ext cx="1403350" cy="762000"/>
          </a:xfrm>
          <a:prstGeom prst="rect">
            <a:avLst/>
          </a:prstGeom>
          <a:solidFill>
            <a:srgbClr val="FFFF00"/>
          </a:solidFill>
          <a:ln w="9525" algn="ctr">
            <a:solidFill>
              <a:srgbClr val="000000">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1/5/2016</a:t>
            </a:r>
            <a:endParaRPr lang="en-US" altLang="en-US" b="1" dirty="0">
              <a:latin typeface="+mn-lt"/>
            </a:endParaRPr>
          </a:p>
          <a:p>
            <a:pPr algn="ctr"/>
            <a:r>
              <a:rPr lang="en-US" altLang="en-US" sz="1600" b="1" dirty="0">
                <a:latin typeface="+mn-lt"/>
              </a:rPr>
              <a:t>(date of entry)</a:t>
            </a:r>
          </a:p>
        </p:txBody>
      </p:sp>
      <p:sp>
        <p:nvSpPr>
          <p:cNvPr id="5" name="Rectangle 5"/>
          <p:cNvSpPr>
            <a:spLocks noChangeArrowheads="1"/>
          </p:cNvSpPr>
          <p:nvPr/>
        </p:nvSpPr>
        <p:spPr bwMode="auto">
          <a:xfrm>
            <a:off x="3651250" y="1219200"/>
            <a:ext cx="1485900" cy="762000"/>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31/12/2016</a:t>
            </a:r>
            <a:endParaRPr lang="en-US" altLang="en-US" b="1" dirty="0">
              <a:latin typeface="+mn-lt"/>
            </a:endParaRPr>
          </a:p>
        </p:txBody>
      </p:sp>
      <p:sp>
        <p:nvSpPr>
          <p:cNvPr id="6" name="Line 6"/>
          <p:cNvSpPr>
            <a:spLocks noChangeShapeType="1"/>
          </p:cNvSpPr>
          <p:nvPr/>
        </p:nvSpPr>
        <p:spPr bwMode="auto">
          <a:xfrm flipV="1">
            <a:off x="304800" y="2333625"/>
            <a:ext cx="4832350" cy="0"/>
          </a:xfrm>
          <a:prstGeom prst="line">
            <a:avLst/>
          </a:prstGeom>
          <a:noFill/>
          <a:ln w="57150">
            <a:solidFill>
              <a:srgbClr val="FF99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7" name="Rectangle 7"/>
          <p:cNvSpPr>
            <a:spLocks noChangeArrowheads="1"/>
          </p:cNvSpPr>
          <p:nvPr/>
        </p:nvSpPr>
        <p:spPr bwMode="auto">
          <a:xfrm>
            <a:off x="1524000" y="2390775"/>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2400" dirty="0">
                <a:latin typeface="+mn-lt"/>
              </a:rPr>
              <a:t>First tax year</a:t>
            </a:r>
          </a:p>
        </p:txBody>
      </p:sp>
      <p:sp>
        <p:nvSpPr>
          <p:cNvPr id="8" name="Rectangle 8"/>
          <p:cNvSpPr>
            <a:spLocks noChangeArrowheads="1"/>
          </p:cNvSpPr>
          <p:nvPr/>
        </p:nvSpPr>
        <p:spPr bwMode="auto">
          <a:xfrm>
            <a:off x="1066800" y="3476625"/>
            <a:ext cx="2971800" cy="1600200"/>
          </a:xfrm>
          <a:prstGeom prst="rect">
            <a:avLst/>
          </a:prstGeom>
          <a:solidFill>
            <a:schemeClr val="accent1"/>
          </a:solidFill>
          <a:ln w="57150" algn="ctr">
            <a:solidFill>
              <a:srgbClr val="0A305E">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dirty="0">
                <a:solidFill>
                  <a:schemeClr val="bg1"/>
                </a:solidFill>
                <a:latin typeface="+mn-lt"/>
              </a:rPr>
              <a:t>Present in Vietnam </a:t>
            </a:r>
          </a:p>
          <a:p>
            <a:pPr algn="ctr"/>
            <a:r>
              <a:rPr lang="en-US" altLang="en-US" dirty="0">
                <a:solidFill>
                  <a:schemeClr val="bg1"/>
                </a:solidFill>
                <a:latin typeface="+mn-lt"/>
              </a:rPr>
              <a:t>f</a:t>
            </a:r>
            <a:r>
              <a:rPr lang="en-US" altLang="en-US" dirty="0" smtClean="0">
                <a:solidFill>
                  <a:schemeClr val="bg1"/>
                </a:solidFill>
                <a:latin typeface="+mn-lt"/>
              </a:rPr>
              <a:t>or more than 183 days</a:t>
            </a:r>
            <a:endParaRPr lang="en-US" altLang="en-US" dirty="0">
              <a:solidFill>
                <a:schemeClr val="bg1"/>
              </a:solidFill>
              <a:latin typeface="+mn-lt"/>
            </a:endParaRPr>
          </a:p>
        </p:txBody>
      </p:sp>
      <p:sp>
        <p:nvSpPr>
          <p:cNvPr id="9" name="Line 9"/>
          <p:cNvSpPr>
            <a:spLocks noChangeShapeType="1"/>
          </p:cNvSpPr>
          <p:nvPr/>
        </p:nvSpPr>
        <p:spPr bwMode="auto">
          <a:xfrm flipH="1">
            <a:off x="2590800" y="2790825"/>
            <a:ext cx="0" cy="685800"/>
          </a:xfrm>
          <a:prstGeom prst="line">
            <a:avLst/>
          </a:prstGeom>
          <a:noFill/>
          <a:ln w="57150">
            <a:solidFill>
              <a:srgbClr val="0A305E">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1" name="Line 11"/>
          <p:cNvSpPr>
            <a:spLocks noChangeShapeType="1"/>
          </p:cNvSpPr>
          <p:nvPr/>
        </p:nvSpPr>
        <p:spPr bwMode="auto">
          <a:xfrm>
            <a:off x="7366000" y="3200400"/>
            <a:ext cx="0" cy="609600"/>
          </a:xfrm>
          <a:prstGeom prst="line">
            <a:avLst/>
          </a:prstGeom>
          <a:noFill/>
          <a:ln w="57150">
            <a:solidFill>
              <a:srgbClr val="0A305E">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2" name="Rectangle 12"/>
          <p:cNvSpPr>
            <a:spLocks noChangeArrowheads="1"/>
          </p:cNvSpPr>
          <p:nvPr/>
        </p:nvSpPr>
        <p:spPr bwMode="auto">
          <a:xfrm>
            <a:off x="5900738" y="3810000"/>
            <a:ext cx="2971800" cy="1371600"/>
          </a:xfrm>
          <a:prstGeom prst="rect">
            <a:avLst/>
          </a:prstGeom>
          <a:solidFill>
            <a:schemeClr val="accent1"/>
          </a:solidFill>
          <a:ln w="57150" algn="ctr">
            <a:solidFill>
              <a:srgbClr val="0A305E">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dirty="0" smtClean="0">
                <a:solidFill>
                  <a:schemeClr val="bg1"/>
                </a:solidFill>
                <a:latin typeface="+mn-lt"/>
              </a:rPr>
              <a:t>Resident</a:t>
            </a:r>
          </a:p>
          <a:p>
            <a:pPr algn="ctr"/>
            <a:r>
              <a:rPr lang="en-US" altLang="en-US" dirty="0" smtClean="0">
                <a:solidFill>
                  <a:schemeClr val="bg1"/>
                </a:solidFill>
                <a:latin typeface="+mn-lt"/>
              </a:rPr>
              <a:t>vs.</a:t>
            </a:r>
          </a:p>
          <a:p>
            <a:pPr algn="ctr"/>
            <a:r>
              <a:rPr lang="en-US" altLang="en-US" dirty="0" smtClean="0">
                <a:solidFill>
                  <a:schemeClr val="bg1"/>
                </a:solidFill>
                <a:latin typeface="+mn-lt"/>
              </a:rPr>
              <a:t>Non-resident</a:t>
            </a:r>
            <a:endParaRPr lang="en-US" altLang="en-US" dirty="0">
              <a:solidFill>
                <a:schemeClr val="bg1"/>
              </a:solidFill>
              <a:latin typeface="+mn-lt"/>
            </a:endParaRPr>
          </a:p>
        </p:txBody>
      </p:sp>
      <p:sp>
        <p:nvSpPr>
          <p:cNvPr id="13" name="Rectangle 13"/>
          <p:cNvSpPr>
            <a:spLocks noChangeArrowheads="1"/>
          </p:cNvSpPr>
          <p:nvPr/>
        </p:nvSpPr>
        <p:spPr bwMode="auto">
          <a:xfrm>
            <a:off x="8026400" y="1219200"/>
            <a:ext cx="1485900" cy="762000"/>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31/12/2017</a:t>
            </a:r>
            <a:endParaRPr lang="en-US" altLang="en-US" b="1" dirty="0">
              <a:latin typeface="+mn-lt"/>
            </a:endParaRPr>
          </a:p>
        </p:txBody>
      </p:sp>
      <p:sp>
        <p:nvSpPr>
          <p:cNvPr id="14" name="Line 14"/>
          <p:cNvSpPr>
            <a:spLocks noChangeShapeType="1"/>
          </p:cNvSpPr>
          <p:nvPr/>
        </p:nvSpPr>
        <p:spPr bwMode="auto">
          <a:xfrm flipV="1">
            <a:off x="5137150" y="1571625"/>
            <a:ext cx="2889250" cy="0"/>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5" name="Rectangle 15"/>
          <p:cNvSpPr>
            <a:spLocks noChangeArrowheads="1"/>
          </p:cNvSpPr>
          <p:nvPr/>
        </p:nvSpPr>
        <p:spPr bwMode="auto">
          <a:xfrm>
            <a:off x="6210300" y="2790825"/>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2400" dirty="0">
                <a:latin typeface="+mn-lt"/>
              </a:rPr>
              <a:t>Second tax </a:t>
            </a:r>
            <a:r>
              <a:rPr lang="en-US" altLang="en-US" sz="2400" dirty="0" smtClean="0">
                <a:latin typeface="+mn-lt"/>
              </a:rPr>
              <a:t>year (calendar year)</a:t>
            </a:r>
            <a:endParaRPr lang="en-US" altLang="en-US" sz="2400" dirty="0">
              <a:latin typeface="+mn-lt"/>
            </a:endParaRPr>
          </a:p>
        </p:txBody>
      </p:sp>
      <p:sp>
        <p:nvSpPr>
          <p:cNvPr id="16" name="Line 16"/>
          <p:cNvSpPr>
            <a:spLocks noChangeShapeType="1"/>
          </p:cNvSpPr>
          <p:nvPr/>
        </p:nvSpPr>
        <p:spPr bwMode="auto">
          <a:xfrm>
            <a:off x="5137150" y="2714625"/>
            <a:ext cx="4375150" cy="0"/>
          </a:xfrm>
          <a:prstGeom prst="line">
            <a:avLst/>
          </a:prstGeom>
          <a:noFill/>
          <a:ln w="57150">
            <a:solidFill>
              <a:srgbClr val="FF99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8" name="Line 18"/>
          <p:cNvSpPr>
            <a:spLocks noChangeShapeType="1"/>
          </p:cNvSpPr>
          <p:nvPr/>
        </p:nvSpPr>
        <p:spPr bwMode="auto">
          <a:xfrm>
            <a:off x="1708150" y="1588293"/>
            <a:ext cx="1943100" cy="2381"/>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0" name="TextBox 19"/>
          <p:cNvSpPr txBox="1"/>
          <p:nvPr/>
        </p:nvSpPr>
        <p:spPr>
          <a:xfrm>
            <a:off x="990600" y="5678269"/>
            <a:ext cx="3124200" cy="646331"/>
          </a:xfrm>
          <a:prstGeom prst="rect">
            <a:avLst/>
          </a:prstGeom>
          <a:solidFill>
            <a:srgbClr val="66FFFF"/>
          </a:solidFill>
          <a:ln w="22225">
            <a:solidFill>
              <a:schemeClr val="accent1"/>
            </a:solidFill>
          </a:ln>
        </p:spPr>
        <p:txBody>
          <a:bodyPr wrap="square" rtlCol="0">
            <a:spAutoFit/>
          </a:bodyPr>
          <a:lstStyle/>
          <a:p>
            <a:pPr algn="ctr"/>
            <a:r>
              <a:rPr lang="en-US" dirty="0" smtClean="0">
                <a:latin typeface="+mn-lt"/>
              </a:rPr>
              <a:t>Finalisation </a:t>
            </a:r>
          </a:p>
          <a:p>
            <a:pPr algn="ctr"/>
            <a:r>
              <a:rPr lang="en-US" dirty="0" smtClean="0">
                <a:latin typeface="+mn-lt"/>
              </a:rPr>
              <a:t>from May to December 2016</a:t>
            </a:r>
            <a:endParaRPr lang="en-US" dirty="0">
              <a:latin typeface="+mn-lt"/>
            </a:endParaRPr>
          </a:p>
        </p:txBody>
      </p:sp>
      <p:sp>
        <p:nvSpPr>
          <p:cNvPr id="21" name="Down Arrow 20"/>
          <p:cNvSpPr/>
          <p:nvPr/>
        </p:nvSpPr>
        <p:spPr>
          <a:xfrm>
            <a:off x="2438400" y="5076825"/>
            <a:ext cx="327025" cy="601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89500" y="5678269"/>
            <a:ext cx="4711700" cy="646331"/>
          </a:xfrm>
          <a:prstGeom prst="rect">
            <a:avLst/>
          </a:prstGeom>
          <a:solidFill>
            <a:srgbClr val="92D050"/>
          </a:solidFill>
          <a:ln w="22225">
            <a:solidFill>
              <a:schemeClr val="accent1"/>
            </a:solidFill>
          </a:ln>
        </p:spPr>
        <p:txBody>
          <a:bodyPr wrap="square" rtlCol="0">
            <a:spAutoFit/>
          </a:bodyPr>
          <a:lstStyle/>
          <a:p>
            <a:pPr algn="ctr"/>
            <a:r>
              <a:rPr lang="en-US" dirty="0" smtClean="0">
                <a:latin typeface="+mn-lt"/>
              </a:rPr>
              <a:t>Resident </a:t>
            </a:r>
          </a:p>
          <a:p>
            <a:pPr algn="ctr"/>
            <a:r>
              <a:rPr lang="en-US" dirty="0" smtClean="0">
                <a:latin typeface="+mn-lt"/>
                <a:sym typeface="Wingdings" panose="05000000000000000000" pitchFamily="2" charset="2"/>
              </a:rPr>
              <a:t></a:t>
            </a:r>
            <a:r>
              <a:rPr lang="en-US" dirty="0" smtClean="0">
                <a:latin typeface="+mn-lt"/>
              </a:rPr>
              <a:t>Finalisation from Jan to December 2017</a:t>
            </a:r>
            <a:endParaRPr lang="en-US" dirty="0">
              <a:latin typeface="+mn-lt"/>
            </a:endParaRPr>
          </a:p>
        </p:txBody>
      </p:sp>
      <p:sp>
        <p:nvSpPr>
          <p:cNvPr id="24" name="Down Arrow 23"/>
          <p:cNvSpPr/>
          <p:nvPr/>
        </p:nvSpPr>
        <p:spPr>
          <a:xfrm>
            <a:off x="7289800" y="5181600"/>
            <a:ext cx="330200" cy="496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p:cNvSpPr txBox="1">
            <a:spLocks noChangeArrowheads="1"/>
          </p:cNvSpPr>
          <p:nvPr/>
        </p:nvSpPr>
        <p:spPr bwMode="auto">
          <a:xfrm>
            <a:off x="768350" y="0"/>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2800" dirty="0" smtClean="0">
                <a:solidFill>
                  <a:srgbClr val="C00000"/>
                </a:solidFill>
              </a:rPr>
              <a:t>Tax assessment period (1)</a:t>
            </a:r>
            <a:endParaRPr lang="en-US" sz="2800" dirty="0">
              <a:solidFill>
                <a:srgbClr val="C00000"/>
              </a:solidFill>
            </a:endParaRPr>
          </a:p>
        </p:txBody>
      </p:sp>
    </p:spTree>
    <p:extLst>
      <p:ext uri="{BB962C8B-B14F-4D97-AF65-F5344CB8AC3E}">
        <p14:creationId xmlns:p14="http://schemas.microsoft.com/office/powerpoint/2010/main" val="75971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30200" y="1295401"/>
            <a:ext cx="1485900" cy="809625"/>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1/5/2016</a:t>
            </a:r>
            <a:endParaRPr lang="en-US" altLang="en-US" b="1" dirty="0">
              <a:latin typeface="+mn-lt"/>
            </a:endParaRPr>
          </a:p>
          <a:p>
            <a:pPr algn="ctr"/>
            <a:r>
              <a:rPr lang="en-US" altLang="en-US" sz="1600" b="1" dirty="0">
                <a:latin typeface="+mn-lt"/>
              </a:rPr>
              <a:t>(date of entry)</a:t>
            </a:r>
          </a:p>
        </p:txBody>
      </p:sp>
      <p:sp>
        <p:nvSpPr>
          <p:cNvPr id="5" name="Rectangle 5"/>
          <p:cNvSpPr>
            <a:spLocks noChangeArrowheads="1"/>
          </p:cNvSpPr>
          <p:nvPr/>
        </p:nvSpPr>
        <p:spPr bwMode="auto">
          <a:xfrm>
            <a:off x="4235450" y="1295400"/>
            <a:ext cx="1403350" cy="838200"/>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31/12/2016</a:t>
            </a:r>
            <a:endParaRPr lang="en-US" altLang="en-US" b="1" dirty="0">
              <a:latin typeface="+mn-lt"/>
            </a:endParaRPr>
          </a:p>
        </p:txBody>
      </p:sp>
      <p:sp>
        <p:nvSpPr>
          <p:cNvPr id="7" name="Line 7"/>
          <p:cNvSpPr>
            <a:spLocks noChangeShapeType="1"/>
          </p:cNvSpPr>
          <p:nvPr/>
        </p:nvSpPr>
        <p:spPr bwMode="auto">
          <a:xfrm>
            <a:off x="418928" y="2362200"/>
            <a:ext cx="5219872" cy="0"/>
          </a:xfrm>
          <a:prstGeom prst="line">
            <a:avLst/>
          </a:prstGeom>
          <a:noFill/>
          <a:ln w="57150">
            <a:solidFill>
              <a:srgbClr val="FF99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8" name="Rectangle 8"/>
          <p:cNvSpPr>
            <a:spLocks noChangeArrowheads="1"/>
          </p:cNvSpPr>
          <p:nvPr/>
        </p:nvSpPr>
        <p:spPr bwMode="auto">
          <a:xfrm>
            <a:off x="1016000" y="2362200"/>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2400">
                <a:latin typeface="+mn-lt"/>
              </a:rPr>
              <a:t>First assessment</a:t>
            </a:r>
          </a:p>
        </p:txBody>
      </p:sp>
      <p:sp>
        <p:nvSpPr>
          <p:cNvPr id="9" name="Rectangle 9"/>
          <p:cNvSpPr>
            <a:spLocks noChangeArrowheads="1"/>
          </p:cNvSpPr>
          <p:nvPr/>
        </p:nvSpPr>
        <p:spPr bwMode="auto">
          <a:xfrm>
            <a:off x="8197850" y="1295400"/>
            <a:ext cx="1403350" cy="838200"/>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30/04/2017</a:t>
            </a:r>
            <a:endParaRPr lang="en-US" altLang="en-US" b="1" dirty="0">
              <a:latin typeface="+mn-lt"/>
            </a:endParaRPr>
          </a:p>
        </p:txBody>
      </p:sp>
      <p:sp>
        <p:nvSpPr>
          <p:cNvPr id="10" name="Line 10"/>
          <p:cNvSpPr>
            <a:spLocks noChangeShapeType="1"/>
          </p:cNvSpPr>
          <p:nvPr/>
        </p:nvSpPr>
        <p:spPr bwMode="auto">
          <a:xfrm>
            <a:off x="5638800" y="1676400"/>
            <a:ext cx="2559050" cy="0"/>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1" name="Line 11"/>
          <p:cNvSpPr>
            <a:spLocks noChangeShapeType="1"/>
          </p:cNvSpPr>
          <p:nvPr/>
        </p:nvSpPr>
        <p:spPr bwMode="auto">
          <a:xfrm>
            <a:off x="520700" y="3124200"/>
            <a:ext cx="9080500" cy="0"/>
          </a:xfrm>
          <a:prstGeom prst="line">
            <a:avLst/>
          </a:prstGeom>
          <a:noFill/>
          <a:ln w="57150">
            <a:solidFill>
              <a:srgbClr val="FF99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2" name="Rectangle 12"/>
          <p:cNvSpPr>
            <a:spLocks noChangeArrowheads="1"/>
          </p:cNvSpPr>
          <p:nvPr/>
        </p:nvSpPr>
        <p:spPr bwMode="auto">
          <a:xfrm>
            <a:off x="5473700" y="2667000"/>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2400" dirty="0">
                <a:latin typeface="+mn-lt"/>
              </a:rPr>
              <a:t>Second </a:t>
            </a:r>
            <a:r>
              <a:rPr lang="en-US" altLang="en-US" sz="2400" dirty="0" smtClean="0">
                <a:latin typeface="+mn-lt"/>
              </a:rPr>
              <a:t>assessment (12 consecutive months)</a:t>
            </a:r>
            <a:endParaRPr lang="en-US" altLang="en-US" sz="2400" dirty="0">
              <a:latin typeface="+mn-lt"/>
            </a:endParaRPr>
          </a:p>
        </p:txBody>
      </p:sp>
      <p:sp>
        <p:nvSpPr>
          <p:cNvPr id="14" name="Rectangle 14"/>
          <p:cNvSpPr>
            <a:spLocks noChangeArrowheads="1"/>
          </p:cNvSpPr>
          <p:nvPr/>
        </p:nvSpPr>
        <p:spPr bwMode="auto">
          <a:xfrm>
            <a:off x="520700" y="3886200"/>
            <a:ext cx="2971800" cy="1524000"/>
          </a:xfrm>
          <a:prstGeom prst="rect">
            <a:avLst/>
          </a:prstGeom>
          <a:solidFill>
            <a:schemeClr val="accent1"/>
          </a:solidFill>
          <a:ln w="57150" algn="ctr">
            <a:solidFill>
              <a:srgbClr val="0A305E">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dirty="0">
                <a:solidFill>
                  <a:schemeClr val="bg1"/>
                </a:solidFill>
                <a:latin typeface="+mn-lt"/>
              </a:rPr>
              <a:t>Present for less than </a:t>
            </a:r>
          </a:p>
          <a:p>
            <a:pPr algn="ctr"/>
            <a:r>
              <a:rPr lang="en-US" altLang="en-US" dirty="0">
                <a:solidFill>
                  <a:schemeClr val="bg1"/>
                </a:solidFill>
                <a:latin typeface="+mn-lt"/>
              </a:rPr>
              <a:t>183 days</a:t>
            </a:r>
          </a:p>
        </p:txBody>
      </p:sp>
      <p:sp>
        <p:nvSpPr>
          <p:cNvPr id="15" name="Rectangle 15"/>
          <p:cNvSpPr>
            <a:spLocks noChangeArrowheads="1"/>
          </p:cNvSpPr>
          <p:nvPr/>
        </p:nvSpPr>
        <p:spPr bwMode="auto">
          <a:xfrm>
            <a:off x="5511800" y="3886200"/>
            <a:ext cx="3009900" cy="1371600"/>
          </a:xfrm>
          <a:prstGeom prst="rect">
            <a:avLst/>
          </a:prstGeom>
          <a:solidFill>
            <a:schemeClr val="accent1"/>
          </a:solidFill>
          <a:ln w="57150" algn="ctr">
            <a:solidFill>
              <a:srgbClr val="0A305E">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dirty="0">
                <a:solidFill>
                  <a:schemeClr val="bg1"/>
                </a:solidFill>
              </a:rPr>
              <a:t>Resident</a:t>
            </a:r>
          </a:p>
          <a:p>
            <a:pPr algn="ctr"/>
            <a:r>
              <a:rPr lang="en-US" altLang="en-US" dirty="0">
                <a:solidFill>
                  <a:schemeClr val="bg1"/>
                </a:solidFill>
              </a:rPr>
              <a:t>vs.</a:t>
            </a:r>
          </a:p>
          <a:p>
            <a:pPr algn="ctr"/>
            <a:r>
              <a:rPr lang="en-US" altLang="en-US" dirty="0">
                <a:solidFill>
                  <a:schemeClr val="bg1"/>
                </a:solidFill>
              </a:rPr>
              <a:t>Non-resident</a:t>
            </a:r>
          </a:p>
        </p:txBody>
      </p:sp>
      <p:sp>
        <p:nvSpPr>
          <p:cNvPr id="19" name="Line 19"/>
          <p:cNvSpPr>
            <a:spLocks noChangeShapeType="1"/>
          </p:cNvSpPr>
          <p:nvPr/>
        </p:nvSpPr>
        <p:spPr bwMode="auto">
          <a:xfrm flipV="1">
            <a:off x="1880394" y="1676400"/>
            <a:ext cx="2259806" cy="0"/>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0" name="Line 20"/>
          <p:cNvSpPr>
            <a:spLocks noChangeShapeType="1"/>
          </p:cNvSpPr>
          <p:nvPr/>
        </p:nvSpPr>
        <p:spPr bwMode="auto">
          <a:xfrm flipH="1">
            <a:off x="1960166" y="2743200"/>
            <a:ext cx="0" cy="1095375"/>
          </a:xfrm>
          <a:prstGeom prst="line">
            <a:avLst/>
          </a:prstGeom>
          <a:noFill/>
          <a:ln w="57150">
            <a:solidFill>
              <a:srgbClr val="0A305E">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1" name="Line 21"/>
          <p:cNvSpPr>
            <a:spLocks noChangeShapeType="1"/>
          </p:cNvSpPr>
          <p:nvPr/>
        </p:nvSpPr>
        <p:spPr bwMode="auto">
          <a:xfrm>
            <a:off x="7016750" y="3124200"/>
            <a:ext cx="19050" cy="762000"/>
          </a:xfrm>
          <a:prstGeom prst="line">
            <a:avLst/>
          </a:prstGeom>
          <a:noFill/>
          <a:ln w="57150">
            <a:solidFill>
              <a:srgbClr val="0A305E">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3" name="Rectangle 2"/>
          <p:cNvSpPr txBox="1">
            <a:spLocks noChangeArrowheads="1"/>
          </p:cNvSpPr>
          <p:nvPr/>
        </p:nvSpPr>
        <p:spPr bwMode="auto">
          <a:xfrm>
            <a:off x="762000" y="0"/>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2800" dirty="0" smtClean="0">
                <a:solidFill>
                  <a:srgbClr val="C00000"/>
                </a:solidFill>
              </a:rPr>
              <a:t>Tax assessment period (2)</a:t>
            </a:r>
            <a:endParaRPr lang="en-US" sz="2800" dirty="0">
              <a:solidFill>
                <a:srgbClr val="C00000"/>
              </a:solidFill>
            </a:endParaRPr>
          </a:p>
        </p:txBody>
      </p:sp>
      <p:sp>
        <p:nvSpPr>
          <p:cNvPr id="24" name="TextBox 23"/>
          <p:cNvSpPr txBox="1"/>
          <p:nvPr/>
        </p:nvSpPr>
        <p:spPr>
          <a:xfrm>
            <a:off x="4826000" y="5678269"/>
            <a:ext cx="4711700" cy="646331"/>
          </a:xfrm>
          <a:prstGeom prst="rect">
            <a:avLst/>
          </a:prstGeom>
          <a:solidFill>
            <a:srgbClr val="92D050"/>
          </a:solidFill>
          <a:ln w="22225">
            <a:solidFill>
              <a:schemeClr val="accent1"/>
            </a:solidFill>
          </a:ln>
        </p:spPr>
        <p:txBody>
          <a:bodyPr wrap="square" rtlCol="0">
            <a:spAutoFit/>
          </a:bodyPr>
          <a:lstStyle/>
          <a:p>
            <a:pPr algn="ctr"/>
            <a:r>
              <a:rPr lang="en-US" dirty="0" smtClean="0">
                <a:latin typeface="+mn-lt"/>
              </a:rPr>
              <a:t>Resident </a:t>
            </a:r>
          </a:p>
          <a:p>
            <a:pPr algn="ctr"/>
            <a:r>
              <a:rPr lang="en-US" dirty="0" smtClean="0">
                <a:latin typeface="+mn-lt"/>
                <a:sym typeface="Wingdings" panose="05000000000000000000" pitchFamily="2" charset="2"/>
              </a:rPr>
              <a:t></a:t>
            </a:r>
            <a:r>
              <a:rPr lang="en-US" dirty="0" smtClean="0">
                <a:latin typeface="+mn-lt"/>
              </a:rPr>
              <a:t>Finalisation from May 2016 to April 2017</a:t>
            </a:r>
            <a:endParaRPr lang="en-US" dirty="0">
              <a:latin typeface="+mn-lt"/>
            </a:endParaRPr>
          </a:p>
        </p:txBody>
      </p:sp>
      <p:sp>
        <p:nvSpPr>
          <p:cNvPr id="26" name="Down Arrow 25"/>
          <p:cNvSpPr/>
          <p:nvPr/>
        </p:nvSpPr>
        <p:spPr>
          <a:xfrm>
            <a:off x="6883400" y="5257800"/>
            <a:ext cx="330200" cy="420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84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905000" y="1219200"/>
            <a:ext cx="1238250" cy="790575"/>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1800" b="1" dirty="0" smtClean="0">
                <a:latin typeface="+mn-lt"/>
              </a:rPr>
              <a:t>1/5/2016</a:t>
            </a:r>
            <a:endParaRPr lang="en-US" altLang="en-US" sz="1800" b="1" dirty="0">
              <a:latin typeface="+mn-lt"/>
            </a:endParaRPr>
          </a:p>
          <a:p>
            <a:pPr algn="ctr"/>
            <a:r>
              <a:rPr lang="en-US" altLang="en-US" sz="1400" b="1" dirty="0">
                <a:latin typeface="+mn-lt"/>
              </a:rPr>
              <a:t>(date of entry)</a:t>
            </a:r>
          </a:p>
        </p:txBody>
      </p:sp>
      <p:sp>
        <p:nvSpPr>
          <p:cNvPr id="5" name="Rectangle 5"/>
          <p:cNvSpPr>
            <a:spLocks noChangeArrowheads="1"/>
          </p:cNvSpPr>
          <p:nvPr/>
        </p:nvSpPr>
        <p:spPr bwMode="auto">
          <a:xfrm>
            <a:off x="3855244" y="1219200"/>
            <a:ext cx="1238250" cy="809625"/>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1800" b="1" dirty="0" smtClean="0">
                <a:latin typeface="+mn-lt"/>
              </a:rPr>
              <a:t>31/12/2016</a:t>
            </a:r>
            <a:endParaRPr lang="en-US" altLang="en-US" sz="1800" b="1" dirty="0">
              <a:latin typeface="+mn-lt"/>
            </a:endParaRPr>
          </a:p>
        </p:txBody>
      </p:sp>
      <p:sp>
        <p:nvSpPr>
          <p:cNvPr id="6" name="Rectangle 6"/>
          <p:cNvSpPr>
            <a:spLocks noChangeArrowheads="1"/>
          </p:cNvSpPr>
          <p:nvPr/>
        </p:nvSpPr>
        <p:spPr bwMode="auto">
          <a:xfrm>
            <a:off x="6197600" y="1233487"/>
            <a:ext cx="1403350" cy="823912"/>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b="1" dirty="0" smtClean="0">
                <a:latin typeface="+mn-lt"/>
              </a:rPr>
              <a:t>30</a:t>
            </a:r>
            <a:r>
              <a:rPr lang="en-US" altLang="en-US" sz="1800" b="1" dirty="0" smtClean="0">
                <a:latin typeface="+mn-lt"/>
              </a:rPr>
              <a:t>/04/2017</a:t>
            </a:r>
            <a:endParaRPr lang="en-US" altLang="en-US" sz="1800" b="1" dirty="0">
              <a:latin typeface="+mn-lt"/>
            </a:endParaRPr>
          </a:p>
          <a:p>
            <a:pPr algn="ctr"/>
            <a:r>
              <a:rPr lang="en-US" altLang="en-US" sz="1800" b="1" dirty="0">
                <a:latin typeface="+mn-lt"/>
              </a:rPr>
              <a:t>(12 months)</a:t>
            </a:r>
          </a:p>
        </p:txBody>
      </p:sp>
      <p:sp>
        <p:nvSpPr>
          <p:cNvPr id="7" name="Rectangle 7"/>
          <p:cNvSpPr>
            <a:spLocks noChangeArrowheads="1"/>
          </p:cNvSpPr>
          <p:nvPr/>
        </p:nvSpPr>
        <p:spPr bwMode="auto">
          <a:xfrm>
            <a:off x="3308350" y="2285999"/>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2400">
                <a:latin typeface="+mn-lt"/>
              </a:rPr>
              <a:t>First tax year</a:t>
            </a:r>
          </a:p>
        </p:txBody>
      </p:sp>
      <p:sp>
        <p:nvSpPr>
          <p:cNvPr id="8" name="Rectangle 8"/>
          <p:cNvSpPr>
            <a:spLocks noChangeArrowheads="1"/>
          </p:cNvSpPr>
          <p:nvPr/>
        </p:nvSpPr>
        <p:spPr bwMode="auto">
          <a:xfrm>
            <a:off x="1156891" y="3705224"/>
            <a:ext cx="3136900" cy="1057275"/>
          </a:xfrm>
          <a:prstGeom prst="rect">
            <a:avLst/>
          </a:prstGeom>
          <a:solidFill>
            <a:schemeClr val="accent1"/>
          </a:solidFill>
          <a:ln w="57150" algn="ctr">
            <a:solidFill>
              <a:srgbClr val="0A305E">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1800" dirty="0" smtClean="0">
                <a:solidFill>
                  <a:schemeClr val="bg1"/>
                </a:solidFill>
                <a:latin typeface="+mn-lt"/>
              </a:rPr>
              <a:t>Resident</a:t>
            </a:r>
            <a:endParaRPr lang="en-US" altLang="en-US" sz="1800" dirty="0">
              <a:solidFill>
                <a:schemeClr val="bg1"/>
              </a:solidFill>
              <a:latin typeface="+mn-lt"/>
            </a:endParaRPr>
          </a:p>
        </p:txBody>
      </p:sp>
      <p:sp>
        <p:nvSpPr>
          <p:cNvPr id="10" name="Rectangle 10"/>
          <p:cNvSpPr>
            <a:spLocks noChangeArrowheads="1"/>
          </p:cNvSpPr>
          <p:nvPr/>
        </p:nvSpPr>
        <p:spPr bwMode="auto">
          <a:xfrm>
            <a:off x="8426450" y="1233487"/>
            <a:ext cx="1238250" cy="823912"/>
          </a:xfrm>
          <a:prstGeom prst="rect">
            <a:avLst/>
          </a:prstGeom>
          <a:solidFill>
            <a:srgbClr val="FFFF00"/>
          </a:solidFill>
          <a:ln w="9525" algn="ctr">
            <a:solidFill>
              <a:schemeClr val="tx1">
                <a:alpha val="5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1800" b="1" dirty="0" smtClean="0">
                <a:latin typeface="+mn-lt"/>
              </a:rPr>
              <a:t>31/12/2017</a:t>
            </a:r>
            <a:endParaRPr lang="en-US" altLang="en-US" sz="1800" b="1" dirty="0">
              <a:latin typeface="+mn-lt"/>
            </a:endParaRPr>
          </a:p>
        </p:txBody>
      </p:sp>
      <p:sp>
        <p:nvSpPr>
          <p:cNvPr id="11" name="Rectangle 11"/>
          <p:cNvSpPr>
            <a:spLocks noChangeArrowheads="1"/>
          </p:cNvSpPr>
          <p:nvPr/>
        </p:nvSpPr>
        <p:spPr bwMode="auto">
          <a:xfrm>
            <a:off x="6445250" y="2895599"/>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2400">
                <a:latin typeface="+mn-lt"/>
              </a:rPr>
              <a:t>Second tax year</a:t>
            </a:r>
          </a:p>
        </p:txBody>
      </p:sp>
      <p:sp>
        <p:nvSpPr>
          <p:cNvPr id="12" name="Line 12"/>
          <p:cNvSpPr>
            <a:spLocks noChangeShapeType="1"/>
          </p:cNvSpPr>
          <p:nvPr/>
        </p:nvSpPr>
        <p:spPr bwMode="auto">
          <a:xfrm>
            <a:off x="5108972" y="2362199"/>
            <a:ext cx="0" cy="2133600"/>
          </a:xfrm>
          <a:prstGeom prst="line">
            <a:avLst/>
          </a:prstGeom>
          <a:noFill/>
          <a:ln w="38100">
            <a:solidFill>
              <a:srgbClr val="800000">
                <a:alpha val="50000"/>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3" name="Line 13"/>
          <p:cNvSpPr>
            <a:spLocks noChangeShapeType="1"/>
          </p:cNvSpPr>
          <p:nvPr/>
        </p:nvSpPr>
        <p:spPr bwMode="auto">
          <a:xfrm>
            <a:off x="7580313" y="2362199"/>
            <a:ext cx="0" cy="2133600"/>
          </a:xfrm>
          <a:prstGeom prst="line">
            <a:avLst/>
          </a:prstGeom>
          <a:noFill/>
          <a:ln w="38100">
            <a:solidFill>
              <a:srgbClr val="800000">
                <a:alpha val="50000"/>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4" name="Line 14"/>
          <p:cNvSpPr>
            <a:spLocks noChangeShapeType="1"/>
          </p:cNvSpPr>
          <p:nvPr/>
        </p:nvSpPr>
        <p:spPr bwMode="auto">
          <a:xfrm>
            <a:off x="5124450" y="4495799"/>
            <a:ext cx="2393950" cy="0"/>
          </a:xfrm>
          <a:prstGeom prst="line">
            <a:avLst/>
          </a:prstGeom>
          <a:noFill/>
          <a:ln w="38100">
            <a:solidFill>
              <a:srgbClr val="8000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5" name="Rectangle 15"/>
          <p:cNvSpPr>
            <a:spLocks noChangeArrowheads="1"/>
          </p:cNvSpPr>
          <p:nvPr/>
        </p:nvSpPr>
        <p:spPr bwMode="auto">
          <a:xfrm>
            <a:off x="5124450" y="4571999"/>
            <a:ext cx="231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9900">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sz="1800" b="1">
                <a:latin typeface="+mn-lt"/>
              </a:rPr>
              <a:t>Overlapping period</a:t>
            </a:r>
          </a:p>
        </p:txBody>
      </p:sp>
      <p:sp>
        <p:nvSpPr>
          <p:cNvPr id="16" name="Line 16"/>
          <p:cNvSpPr>
            <a:spLocks noChangeShapeType="1"/>
          </p:cNvSpPr>
          <p:nvPr/>
        </p:nvSpPr>
        <p:spPr bwMode="auto">
          <a:xfrm>
            <a:off x="1935956" y="2285999"/>
            <a:ext cx="5613400" cy="0"/>
          </a:xfrm>
          <a:prstGeom prst="line">
            <a:avLst/>
          </a:prstGeom>
          <a:noFill/>
          <a:ln w="57150">
            <a:solidFill>
              <a:srgbClr val="FF99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8" name="Line 18"/>
          <p:cNvSpPr>
            <a:spLocks noChangeShapeType="1"/>
          </p:cNvSpPr>
          <p:nvPr/>
        </p:nvSpPr>
        <p:spPr bwMode="auto">
          <a:xfrm>
            <a:off x="3143250" y="1600199"/>
            <a:ext cx="696516" cy="0"/>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19" name="Line 19"/>
          <p:cNvSpPr>
            <a:spLocks noChangeShapeType="1"/>
          </p:cNvSpPr>
          <p:nvPr/>
        </p:nvSpPr>
        <p:spPr bwMode="auto">
          <a:xfrm>
            <a:off x="5124450" y="1600199"/>
            <a:ext cx="1073150" cy="0"/>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0" name="Line 20"/>
          <p:cNvSpPr>
            <a:spLocks noChangeShapeType="1"/>
          </p:cNvSpPr>
          <p:nvPr/>
        </p:nvSpPr>
        <p:spPr bwMode="auto">
          <a:xfrm>
            <a:off x="7600950" y="1676399"/>
            <a:ext cx="825500" cy="0"/>
          </a:xfrm>
          <a:prstGeom prst="line">
            <a:avLst/>
          </a:prstGeom>
          <a:noFill/>
          <a:ln w="381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1" name="Line 21"/>
          <p:cNvSpPr>
            <a:spLocks noChangeShapeType="1"/>
          </p:cNvSpPr>
          <p:nvPr/>
        </p:nvSpPr>
        <p:spPr bwMode="auto">
          <a:xfrm flipH="1">
            <a:off x="3390900" y="2743199"/>
            <a:ext cx="742950" cy="914400"/>
          </a:xfrm>
          <a:prstGeom prst="line">
            <a:avLst/>
          </a:prstGeom>
          <a:noFill/>
          <a:ln w="57150">
            <a:solidFill>
              <a:srgbClr val="0A305E">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2" name="Line 22"/>
          <p:cNvSpPr>
            <a:spLocks noChangeShapeType="1"/>
          </p:cNvSpPr>
          <p:nvPr/>
        </p:nvSpPr>
        <p:spPr bwMode="auto">
          <a:xfrm>
            <a:off x="5176044" y="2895599"/>
            <a:ext cx="4406106" cy="0"/>
          </a:xfrm>
          <a:prstGeom prst="line">
            <a:avLst/>
          </a:prstGeom>
          <a:noFill/>
          <a:ln w="57150">
            <a:solidFill>
              <a:srgbClr val="FF9900">
                <a:alpha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3" name="Rectangle 23"/>
          <p:cNvSpPr>
            <a:spLocks noChangeArrowheads="1"/>
          </p:cNvSpPr>
          <p:nvPr/>
        </p:nvSpPr>
        <p:spPr bwMode="auto">
          <a:xfrm>
            <a:off x="7772400" y="3809999"/>
            <a:ext cx="1789113" cy="1447800"/>
          </a:xfrm>
          <a:prstGeom prst="rect">
            <a:avLst/>
          </a:prstGeom>
          <a:solidFill>
            <a:schemeClr val="accent1"/>
          </a:solidFill>
          <a:ln w="57150" algn="ctr">
            <a:solidFill>
              <a:srgbClr val="0A305E">
                <a:alpha val="50000"/>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defTabSz="987425">
              <a:defRPr>
                <a:solidFill>
                  <a:schemeClr val="tx1"/>
                </a:solidFill>
                <a:latin typeface="Arial" charset="0"/>
                <a:cs typeface="Arial" charset="0"/>
              </a:defRPr>
            </a:lvl1pPr>
            <a:lvl2pPr algn="l" defTabSz="987425">
              <a:defRPr>
                <a:solidFill>
                  <a:schemeClr val="tx1"/>
                </a:solidFill>
                <a:latin typeface="Arial" charset="0"/>
                <a:cs typeface="Arial" charset="0"/>
              </a:defRPr>
            </a:lvl2pPr>
            <a:lvl3pPr algn="l" defTabSz="987425">
              <a:defRPr>
                <a:solidFill>
                  <a:schemeClr val="tx1"/>
                </a:solidFill>
                <a:latin typeface="Arial" charset="0"/>
                <a:cs typeface="Arial" charset="0"/>
              </a:defRPr>
            </a:lvl3pPr>
            <a:lvl4pPr algn="l" defTabSz="987425">
              <a:defRPr>
                <a:solidFill>
                  <a:schemeClr val="tx1"/>
                </a:solidFill>
                <a:latin typeface="Arial" charset="0"/>
                <a:cs typeface="Arial" charset="0"/>
              </a:defRPr>
            </a:lvl4pPr>
            <a:lvl5pPr algn="l" defTabSz="987425">
              <a:defRPr>
                <a:solidFill>
                  <a:schemeClr val="tx1"/>
                </a:solidFill>
                <a:latin typeface="Arial" charset="0"/>
                <a:cs typeface="Arial" charset="0"/>
              </a:defRPr>
            </a:lvl5pPr>
            <a:lvl6pPr defTabSz="987425" fontAlgn="base">
              <a:spcBef>
                <a:spcPct val="0"/>
              </a:spcBef>
              <a:spcAft>
                <a:spcPct val="0"/>
              </a:spcAft>
              <a:defRPr>
                <a:solidFill>
                  <a:schemeClr val="tx1"/>
                </a:solidFill>
                <a:latin typeface="Arial" charset="0"/>
                <a:cs typeface="Arial" charset="0"/>
              </a:defRPr>
            </a:lvl6pPr>
            <a:lvl7pPr defTabSz="987425" fontAlgn="base">
              <a:spcBef>
                <a:spcPct val="0"/>
              </a:spcBef>
              <a:spcAft>
                <a:spcPct val="0"/>
              </a:spcAft>
              <a:defRPr>
                <a:solidFill>
                  <a:schemeClr val="tx1"/>
                </a:solidFill>
                <a:latin typeface="Arial" charset="0"/>
                <a:cs typeface="Arial" charset="0"/>
              </a:defRPr>
            </a:lvl7pPr>
            <a:lvl8pPr defTabSz="987425" fontAlgn="base">
              <a:spcBef>
                <a:spcPct val="0"/>
              </a:spcBef>
              <a:spcAft>
                <a:spcPct val="0"/>
              </a:spcAft>
              <a:defRPr>
                <a:solidFill>
                  <a:schemeClr val="tx1"/>
                </a:solidFill>
                <a:latin typeface="Arial" charset="0"/>
                <a:cs typeface="Arial" charset="0"/>
              </a:defRPr>
            </a:lvl8pPr>
            <a:lvl9pPr defTabSz="987425" fontAlgn="base">
              <a:spcBef>
                <a:spcPct val="0"/>
              </a:spcBef>
              <a:spcAft>
                <a:spcPct val="0"/>
              </a:spcAft>
              <a:defRPr>
                <a:solidFill>
                  <a:schemeClr val="tx1"/>
                </a:solidFill>
                <a:latin typeface="Arial" charset="0"/>
                <a:cs typeface="Arial" charset="0"/>
              </a:defRPr>
            </a:lvl9pPr>
          </a:lstStyle>
          <a:p>
            <a:pPr algn="ctr"/>
            <a:r>
              <a:rPr lang="en-US" altLang="en-US" dirty="0">
                <a:solidFill>
                  <a:schemeClr val="bg1"/>
                </a:solidFill>
                <a:latin typeface="+mn-lt"/>
              </a:rPr>
              <a:t>Resident</a:t>
            </a:r>
          </a:p>
        </p:txBody>
      </p:sp>
      <p:sp>
        <p:nvSpPr>
          <p:cNvPr id="24" name="Line 24"/>
          <p:cNvSpPr>
            <a:spLocks noChangeShapeType="1"/>
          </p:cNvSpPr>
          <p:nvPr/>
        </p:nvSpPr>
        <p:spPr bwMode="auto">
          <a:xfrm>
            <a:off x="8096250" y="3276599"/>
            <a:ext cx="412750" cy="457200"/>
          </a:xfrm>
          <a:prstGeom prst="line">
            <a:avLst/>
          </a:prstGeom>
          <a:noFill/>
          <a:ln w="57150">
            <a:solidFill>
              <a:srgbClr val="0A305E">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mn-lt"/>
            </a:endParaRPr>
          </a:p>
        </p:txBody>
      </p:sp>
      <p:sp>
        <p:nvSpPr>
          <p:cNvPr id="25" name="TextBox 24"/>
          <p:cNvSpPr txBox="1"/>
          <p:nvPr/>
        </p:nvSpPr>
        <p:spPr>
          <a:xfrm>
            <a:off x="228600" y="5257799"/>
            <a:ext cx="3860042" cy="923330"/>
          </a:xfrm>
          <a:prstGeom prst="rect">
            <a:avLst/>
          </a:prstGeom>
          <a:solidFill>
            <a:srgbClr val="66FFFF"/>
          </a:solidFill>
          <a:ln w="22225">
            <a:solidFill>
              <a:schemeClr val="accent1"/>
            </a:solidFill>
          </a:ln>
        </p:spPr>
        <p:txBody>
          <a:bodyPr wrap="square" rtlCol="0">
            <a:spAutoFit/>
          </a:bodyPr>
          <a:lstStyle/>
          <a:p>
            <a:pPr algn="ctr"/>
            <a:r>
              <a:rPr lang="en-US" dirty="0" smtClean="0">
                <a:latin typeface="+mn-lt"/>
              </a:rPr>
              <a:t>Finalisation for</a:t>
            </a:r>
          </a:p>
          <a:p>
            <a:pPr algn="ctr"/>
            <a:r>
              <a:rPr lang="en-US" altLang="en-US" dirty="0">
                <a:latin typeface="+mn-lt"/>
              </a:rPr>
              <a:t>12 consecutive </a:t>
            </a:r>
            <a:r>
              <a:rPr lang="en-US" altLang="en-US" dirty="0" smtClean="0">
                <a:latin typeface="+mn-lt"/>
              </a:rPr>
              <a:t>months </a:t>
            </a:r>
          </a:p>
          <a:p>
            <a:pPr algn="ctr"/>
            <a:r>
              <a:rPr lang="en-US" altLang="en-US" dirty="0" smtClean="0">
                <a:latin typeface="+mn-lt"/>
              </a:rPr>
              <a:t>From 01/5/2016 to 30/04/2017 </a:t>
            </a:r>
            <a:endParaRPr lang="en-US" altLang="en-US" dirty="0">
              <a:latin typeface="+mn-lt"/>
            </a:endParaRPr>
          </a:p>
        </p:txBody>
      </p:sp>
      <p:sp>
        <p:nvSpPr>
          <p:cNvPr id="26" name="Down Arrow 25"/>
          <p:cNvSpPr/>
          <p:nvPr/>
        </p:nvSpPr>
        <p:spPr>
          <a:xfrm>
            <a:off x="2362200" y="4762500"/>
            <a:ext cx="363141" cy="495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849813" y="5596044"/>
            <a:ext cx="4711700" cy="646331"/>
          </a:xfrm>
          <a:prstGeom prst="rect">
            <a:avLst/>
          </a:prstGeom>
          <a:solidFill>
            <a:srgbClr val="92D050"/>
          </a:solidFill>
          <a:ln w="22225">
            <a:solidFill>
              <a:schemeClr val="accent1"/>
            </a:solidFill>
          </a:ln>
        </p:spPr>
        <p:txBody>
          <a:bodyPr wrap="square" rtlCol="0">
            <a:spAutoFit/>
          </a:bodyPr>
          <a:lstStyle/>
          <a:p>
            <a:pPr algn="ctr"/>
            <a:r>
              <a:rPr lang="en-US" dirty="0" smtClean="0">
                <a:latin typeface="+mn-lt"/>
                <a:sym typeface="Wingdings" panose="05000000000000000000" pitchFamily="2" charset="2"/>
              </a:rPr>
              <a:t></a:t>
            </a:r>
            <a:r>
              <a:rPr lang="en-US" dirty="0" smtClean="0">
                <a:latin typeface="+mn-lt"/>
              </a:rPr>
              <a:t>Finalisation from Jan to Dec 2017, then less the tax paid of overlapping period</a:t>
            </a:r>
            <a:endParaRPr lang="en-US" dirty="0">
              <a:latin typeface="+mn-lt"/>
            </a:endParaRPr>
          </a:p>
        </p:txBody>
      </p:sp>
      <p:sp>
        <p:nvSpPr>
          <p:cNvPr id="28" name="Down Arrow 27"/>
          <p:cNvSpPr/>
          <p:nvPr/>
        </p:nvSpPr>
        <p:spPr>
          <a:xfrm>
            <a:off x="7070316" y="5099375"/>
            <a:ext cx="330200" cy="496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inus 28"/>
          <p:cNvSpPr/>
          <p:nvPr/>
        </p:nvSpPr>
        <p:spPr>
          <a:xfrm>
            <a:off x="7235416" y="5010149"/>
            <a:ext cx="613184" cy="2476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p:cNvSpPr txBox="1">
            <a:spLocks noChangeArrowheads="1"/>
          </p:cNvSpPr>
          <p:nvPr/>
        </p:nvSpPr>
        <p:spPr bwMode="auto">
          <a:xfrm>
            <a:off x="762000" y="0"/>
            <a:ext cx="93662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pitchFamily="34" charset="0"/>
              </a:defRPr>
            </a:lvl2pPr>
            <a:lvl3pPr algn="l" rtl="0" eaLnBrk="0" fontAlgn="base" hangingPunct="0">
              <a:lnSpc>
                <a:spcPct val="85000"/>
              </a:lnSpc>
              <a:spcBef>
                <a:spcPct val="0"/>
              </a:spcBef>
              <a:spcAft>
                <a:spcPct val="0"/>
              </a:spcAft>
              <a:defRPr sz="3000" b="1">
                <a:solidFill>
                  <a:srgbClr val="646464"/>
                </a:solidFill>
                <a:latin typeface="Arial" pitchFamily="34" charset="0"/>
              </a:defRPr>
            </a:lvl3pPr>
            <a:lvl4pPr algn="l" rtl="0" eaLnBrk="0" fontAlgn="base" hangingPunct="0">
              <a:lnSpc>
                <a:spcPct val="85000"/>
              </a:lnSpc>
              <a:spcBef>
                <a:spcPct val="0"/>
              </a:spcBef>
              <a:spcAft>
                <a:spcPct val="0"/>
              </a:spcAft>
              <a:defRPr sz="3000" b="1">
                <a:solidFill>
                  <a:srgbClr val="646464"/>
                </a:solidFill>
                <a:latin typeface="Arial" pitchFamily="34" charset="0"/>
              </a:defRPr>
            </a:lvl4pPr>
            <a:lvl5pPr algn="l" rtl="0" eaLnBrk="0" fontAlgn="base" hangingPunct="0">
              <a:lnSpc>
                <a:spcPct val="85000"/>
              </a:lnSpc>
              <a:spcBef>
                <a:spcPct val="0"/>
              </a:spcBef>
              <a:spcAft>
                <a:spcPct val="0"/>
              </a:spcAft>
              <a:defRPr sz="3000" b="1">
                <a:solidFill>
                  <a:srgbClr val="646464"/>
                </a:solidFill>
                <a:latin typeface="Arial" pitchFamily="34" charset="0"/>
              </a:defRPr>
            </a:lvl5pPr>
            <a:lvl6pPr marL="457200" algn="l" rtl="0" fontAlgn="base">
              <a:lnSpc>
                <a:spcPct val="85000"/>
              </a:lnSpc>
              <a:spcBef>
                <a:spcPct val="0"/>
              </a:spcBef>
              <a:spcAft>
                <a:spcPct val="0"/>
              </a:spcAft>
              <a:defRPr sz="3000" b="1">
                <a:solidFill>
                  <a:srgbClr val="646464"/>
                </a:solidFill>
                <a:latin typeface="Arial" pitchFamily="34" charset="0"/>
              </a:defRPr>
            </a:lvl6pPr>
            <a:lvl7pPr marL="914400" algn="l" rtl="0" fontAlgn="base">
              <a:lnSpc>
                <a:spcPct val="85000"/>
              </a:lnSpc>
              <a:spcBef>
                <a:spcPct val="0"/>
              </a:spcBef>
              <a:spcAft>
                <a:spcPct val="0"/>
              </a:spcAft>
              <a:defRPr sz="3000" b="1">
                <a:solidFill>
                  <a:srgbClr val="646464"/>
                </a:solidFill>
                <a:latin typeface="Arial" pitchFamily="34" charset="0"/>
              </a:defRPr>
            </a:lvl7pPr>
            <a:lvl8pPr marL="1371600" algn="l" rtl="0" fontAlgn="base">
              <a:lnSpc>
                <a:spcPct val="85000"/>
              </a:lnSpc>
              <a:spcBef>
                <a:spcPct val="0"/>
              </a:spcBef>
              <a:spcAft>
                <a:spcPct val="0"/>
              </a:spcAft>
              <a:defRPr sz="3000" b="1">
                <a:solidFill>
                  <a:srgbClr val="646464"/>
                </a:solidFill>
                <a:latin typeface="Arial" pitchFamily="34" charset="0"/>
              </a:defRPr>
            </a:lvl8pPr>
            <a:lvl9pPr marL="1828800" algn="l" rtl="0" fontAlgn="base">
              <a:lnSpc>
                <a:spcPct val="85000"/>
              </a:lnSpc>
              <a:spcBef>
                <a:spcPct val="0"/>
              </a:spcBef>
              <a:spcAft>
                <a:spcPct val="0"/>
              </a:spcAft>
              <a:defRPr sz="3000" b="1">
                <a:solidFill>
                  <a:srgbClr val="646464"/>
                </a:solidFill>
                <a:latin typeface="Arial" pitchFamily="34" charset="0"/>
              </a:defRPr>
            </a:lvl9pPr>
          </a:lstStyle>
          <a:p>
            <a:r>
              <a:rPr lang="en-US" sz="2800" dirty="0" smtClean="0">
                <a:solidFill>
                  <a:srgbClr val="C00000"/>
                </a:solidFill>
              </a:rPr>
              <a:t>Tax assessment period (3)</a:t>
            </a:r>
            <a:endParaRPr lang="en-US" sz="2800" dirty="0">
              <a:solidFill>
                <a:srgbClr val="C00000"/>
              </a:solidFill>
            </a:endParaRPr>
          </a:p>
        </p:txBody>
      </p:sp>
    </p:spTree>
    <p:extLst>
      <p:ext uri="{BB962C8B-B14F-4D97-AF65-F5344CB8AC3E}">
        <p14:creationId xmlns:p14="http://schemas.microsoft.com/office/powerpoint/2010/main" val="2180131332"/>
      </p:ext>
    </p:extLst>
  </p:cSld>
  <p:clrMapOvr>
    <a:masterClrMapping/>
  </p:clrMapOvr>
</p:sld>
</file>

<file path=ppt/theme/theme1.xml><?xml version="1.0" encoding="utf-8"?>
<a:theme xmlns:a="http://schemas.openxmlformats.org/drawingml/2006/main" name="Text slide no bullets">
  <a:themeElements>
    <a:clrScheme name="Text slide no bullets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 slide no bullets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Key statement slide">
  <a:themeElements>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Line 1 divider">
  <a:themeElements>
    <a:clrScheme name="1_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Line 2 divider">
  <a:themeElements>
    <a:clrScheme name="1_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Line 3 divider">
  <a:themeElements>
    <a:clrScheme name="1_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Grey fill divider">
  <a:themeElements>
    <a:clrScheme name="1_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Text slide no bullets">
  <a:themeElements>
    <a:clrScheme name="2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2_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Mixed text slide">
  <a:themeElements>
    <a:clrScheme name="1_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Key statement slide">
  <a:themeElements>
    <a:clrScheme name="1_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Line 1 divider">
  <a:themeElements>
    <a:clrScheme name="2_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2_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ne 1 divider">
  <a:themeElements>
    <a:clrScheme name="Line 1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 1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Line 2 divider">
  <a:themeElements>
    <a:clrScheme name="2_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2_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Line 3 divider">
  <a:themeElements>
    <a:clrScheme name="2_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2_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Grey fill divider">
  <a:themeElements>
    <a:clrScheme name="2_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2_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latin typeface="Arial" charset="0"/>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Text slide no bullets">
  <a:themeElements>
    <a:clrScheme name="1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Masque de base">
  <a:themeElements>
    <a:clrScheme name="MAZARS CORPO">
      <a:dk1>
        <a:sysClr val="windowText" lastClr="000000"/>
      </a:dk1>
      <a:lt1>
        <a:sysClr val="window" lastClr="FFFFFF"/>
      </a:lt1>
      <a:dk2>
        <a:srgbClr val="990000"/>
      </a:dk2>
      <a:lt2>
        <a:srgbClr val="003366"/>
      </a:lt2>
      <a:accent1>
        <a:srgbClr val="990000"/>
      </a:accent1>
      <a:accent2>
        <a:srgbClr val="FF9900"/>
      </a:accent2>
      <a:accent3>
        <a:srgbClr val="003366"/>
      </a:accent3>
      <a:accent4>
        <a:srgbClr val="6A6969"/>
      </a:accent4>
      <a:accent5>
        <a:srgbClr val="A5A5A5"/>
      </a:accent5>
      <a:accent6>
        <a:srgbClr val="D8D8D8"/>
      </a:accent6>
      <a:hlink>
        <a:srgbClr val="000000"/>
      </a:hlink>
      <a:folHlink>
        <a:srgbClr val="000000"/>
      </a:folHlink>
    </a:clrScheme>
    <a:fontScheme name="MAZARS CORP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ne 2 divider">
  <a:themeElements>
    <a:clrScheme name="Line 2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 2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ne 3 divider">
  <a:themeElements>
    <a:clrScheme name="Line 3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 3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fill divider">
  <a:themeElements>
    <a:clrScheme name="Grey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y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Yellow fill divider">
  <a:themeElements>
    <a:clrScheme name="Yellow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ellow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Y_Handout Regular Engels">
  <a:themeElements>
    <a:clrScheme name="1_EY_Handout Regular Engel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EY_Handout Regular Engel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Y_Handout Regular Engel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Y_Handout Regular Engels">
  <a:themeElements>
    <a:clrScheme name="EY_Handout Regular Engel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Regular Engel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Regular Engel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ext slide no bullets">
  <a:themeElements>
    <a:clrScheme name="1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13166</TotalTime>
  <Words>2000</Words>
  <Application>Microsoft Office PowerPoint</Application>
  <PresentationFormat>A4 Paper (210x297 mm)</PresentationFormat>
  <Paragraphs>317</Paragraphs>
  <Slides>24</Slides>
  <Notes>8</Notes>
  <HiddenSlides>0</HiddenSlides>
  <MMClips>0</MMClips>
  <ScaleCrop>false</ScaleCrop>
  <HeadingPairs>
    <vt:vector size="4" baseType="variant">
      <vt:variant>
        <vt:lpstr>Theme</vt:lpstr>
      </vt:variant>
      <vt:variant>
        <vt:i4>25</vt:i4>
      </vt:variant>
      <vt:variant>
        <vt:lpstr>Slide Titles</vt:lpstr>
      </vt:variant>
      <vt:variant>
        <vt:i4>24</vt:i4>
      </vt:variant>
    </vt:vector>
  </HeadingPairs>
  <TitlesOfParts>
    <vt:vector size="49" baseType="lpstr">
      <vt:lpstr>Text slide no bullets</vt:lpstr>
      <vt:lpstr>Line 1 divider</vt:lpstr>
      <vt:lpstr>Line 2 divider</vt:lpstr>
      <vt:lpstr>Line 3 divider</vt:lpstr>
      <vt:lpstr>Grey fill divider</vt:lpstr>
      <vt:lpstr>Yellow fill divider</vt:lpstr>
      <vt:lpstr>1_EY_Handout Regular Engels</vt:lpstr>
      <vt:lpstr>EY_Handout Regular Engels</vt:lpstr>
      <vt:lpstr>1_Text slide no bullets</vt:lpstr>
      <vt:lpstr>Mixed text slide</vt:lpstr>
      <vt:lpstr>Key statement slide</vt:lpstr>
      <vt:lpstr>1_Line 1 divider</vt:lpstr>
      <vt:lpstr>1_Line 2 divider</vt:lpstr>
      <vt:lpstr>1_Line 3 divider</vt:lpstr>
      <vt:lpstr>1_Grey fill divider</vt:lpstr>
      <vt:lpstr>2_Text slide no bullets</vt:lpstr>
      <vt:lpstr>1_Mixed text slide</vt:lpstr>
      <vt:lpstr>1_Key statement slide</vt:lpstr>
      <vt:lpstr>2_Line 1 divider</vt:lpstr>
      <vt:lpstr>2_Line 2 divider</vt:lpstr>
      <vt:lpstr>2_Line 3 divider</vt:lpstr>
      <vt:lpstr>2_Grey fill divider</vt:lpstr>
      <vt:lpstr>Bullet text</vt:lpstr>
      <vt:lpstr>3_Text slide no bullets</vt:lpstr>
      <vt:lpstr>Masque de base</vt:lpstr>
      <vt:lpstr>PERSONAL INCOME TAX FOR EXPATRIATES  IN VIETNAM</vt:lpstr>
      <vt:lpstr>CONTENT</vt:lpstr>
      <vt:lpstr>Basis of assessment </vt:lpstr>
      <vt:lpstr>PowerPoint Presentation</vt:lpstr>
      <vt:lpstr>PowerPoint Presentation</vt:lpstr>
      <vt:lpstr>PowerPoint Presentation</vt:lpstr>
      <vt:lpstr>PowerPoint Presentation</vt:lpstr>
      <vt:lpstr>PowerPoint Presentation</vt:lpstr>
      <vt:lpstr>PowerPoint Presentation</vt:lpstr>
      <vt:lpstr>Tax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registration, declaration and finalization</vt:lpstr>
      <vt:lpstr>PowerPoint Presentation</vt:lpstr>
      <vt:lpstr>DTA Application</vt:lpstr>
      <vt:lpstr>PowerPoint Presentation</vt:lpstr>
      <vt:lpstr>Survival Guide</vt:lpstr>
      <vt:lpstr>PowerPoint Presentation</vt:lpstr>
      <vt:lpstr>PowerPoint Presentation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Patricia L. Intriago</dc:creator>
  <cp:lastModifiedBy>Do Thanh Tam</cp:lastModifiedBy>
  <cp:revision>965</cp:revision>
  <cp:lastPrinted>2016-04-15T03:12:59Z</cp:lastPrinted>
  <dcterms:created xsi:type="dcterms:W3CDTF">2008-01-18T18:27:05Z</dcterms:created>
  <dcterms:modified xsi:type="dcterms:W3CDTF">2016-12-02T10:31:05Z</dcterms:modified>
</cp:coreProperties>
</file>